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56" r:id="rId4"/>
    <p:sldId id="260" r:id="rId5"/>
    <p:sldId id="261" r:id="rId6"/>
    <p:sldId id="269" r:id="rId7"/>
    <p:sldId id="273" r:id="rId8"/>
    <p:sldId id="288" r:id="rId9"/>
    <p:sldId id="280" r:id="rId10"/>
    <p:sldId id="29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00CC99"/>
    <a:srgbClr val="FF3399"/>
    <a:srgbClr val="FF99FF"/>
    <a:srgbClr val="99FF99"/>
    <a:srgbClr val="FF874B"/>
    <a:srgbClr val="FF9966"/>
    <a:srgbClr val="DFDA00"/>
    <a:srgbClr val="339966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>
      <p:cViewPr varScale="1">
        <p:scale>
          <a:sx n="65" d="100"/>
          <a:sy n="65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C4D54-2676-4E80-9B22-BA049F878974}" type="doc">
      <dgm:prSet loTypeId="urn:microsoft.com/office/officeart/2005/8/layout/bProcess3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1860DC-FEEF-4D27-A428-85DE7902FA7D}">
      <dgm:prSet phldrT="[Text]" custT="1"/>
      <dgm:spPr/>
      <dgm:t>
        <a:bodyPr/>
        <a:lstStyle/>
        <a:p>
          <a:r>
            <a:rPr lang="fa-IR" sz="2800" b="1" dirty="0" smtClean="0"/>
            <a:t>مقدمه</a:t>
          </a:r>
          <a:endParaRPr lang="en-US" sz="2800" b="1" dirty="0"/>
        </a:p>
      </dgm:t>
    </dgm:pt>
    <dgm:pt modelId="{91804990-08AF-4916-B274-D5ACCEE9BE3F}" type="parTrans" cxnId="{DFDE8584-62FD-4F11-B7F9-842B747EC3CA}">
      <dgm:prSet/>
      <dgm:spPr/>
      <dgm:t>
        <a:bodyPr/>
        <a:lstStyle/>
        <a:p>
          <a:endParaRPr lang="en-US"/>
        </a:p>
      </dgm:t>
    </dgm:pt>
    <dgm:pt modelId="{F6221BCD-A5BA-437E-A472-D19AC73CAC97}" type="sibTrans" cxnId="{DFDE8584-62FD-4F11-B7F9-842B747EC3CA}">
      <dgm:prSet custT="1"/>
      <dgm:spPr/>
      <dgm:t>
        <a:bodyPr/>
        <a:lstStyle/>
        <a:p>
          <a:endParaRPr lang="en-US" sz="600" b="1"/>
        </a:p>
      </dgm:t>
    </dgm:pt>
    <dgm:pt modelId="{0E87C3B1-9BF4-4651-A4AD-FA32A4722D9E}">
      <dgm:prSet phldrT="[Text]" custT="1"/>
      <dgm:spPr/>
      <dgm:t>
        <a:bodyPr/>
        <a:lstStyle/>
        <a:p>
          <a:r>
            <a:rPr lang="fa-IR" sz="2800" b="1" dirty="0" smtClean="0"/>
            <a:t>انگیزه تحقیق</a:t>
          </a:r>
          <a:endParaRPr lang="en-US" sz="2800" b="1" dirty="0"/>
        </a:p>
      </dgm:t>
    </dgm:pt>
    <dgm:pt modelId="{72D37A9F-6642-4995-9AF3-86C5A3775093}" type="parTrans" cxnId="{6BCB7AD1-4177-4CBE-9D75-BFCFBF449D02}">
      <dgm:prSet/>
      <dgm:spPr/>
      <dgm:t>
        <a:bodyPr/>
        <a:lstStyle/>
        <a:p>
          <a:endParaRPr lang="en-US"/>
        </a:p>
      </dgm:t>
    </dgm:pt>
    <dgm:pt modelId="{459BBC00-1BB2-47D2-A5B6-F9FAD649941C}" type="sibTrans" cxnId="{6BCB7AD1-4177-4CBE-9D75-BFCFBF449D02}">
      <dgm:prSet custT="1"/>
      <dgm:spPr/>
      <dgm:t>
        <a:bodyPr/>
        <a:lstStyle/>
        <a:p>
          <a:endParaRPr lang="en-US" sz="600" b="1"/>
        </a:p>
      </dgm:t>
    </dgm:pt>
    <dgm:pt modelId="{50ECDDFF-501D-4A27-82AB-5FD4EA4A6931}">
      <dgm:prSet phldrT="[Text]" custT="1"/>
      <dgm:spPr/>
      <dgm:t>
        <a:bodyPr/>
        <a:lstStyle/>
        <a:p>
          <a:r>
            <a:rPr lang="fa-IR" sz="2800" b="1" dirty="0" smtClean="0"/>
            <a:t>تعریف مسئله</a:t>
          </a:r>
          <a:endParaRPr lang="en-US" sz="2800" b="1" dirty="0"/>
        </a:p>
      </dgm:t>
    </dgm:pt>
    <dgm:pt modelId="{5EE008A7-DA48-48BB-8E88-867F60265B64}" type="parTrans" cxnId="{4B877926-12FF-4A6A-958E-CACDA99DA99B}">
      <dgm:prSet/>
      <dgm:spPr/>
      <dgm:t>
        <a:bodyPr/>
        <a:lstStyle/>
        <a:p>
          <a:endParaRPr lang="en-US"/>
        </a:p>
      </dgm:t>
    </dgm:pt>
    <dgm:pt modelId="{56F873B5-E023-43F7-AA5D-991139E8F124}" type="sibTrans" cxnId="{4B877926-12FF-4A6A-958E-CACDA99DA99B}">
      <dgm:prSet custT="1"/>
      <dgm:spPr/>
      <dgm:t>
        <a:bodyPr/>
        <a:lstStyle/>
        <a:p>
          <a:endParaRPr lang="en-US" sz="600" b="1"/>
        </a:p>
      </dgm:t>
    </dgm:pt>
    <dgm:pt modelId="{E5F71E6E-0DC7-47D3-AD1F-F8F224128660}">
      <dgm:prSet phldrT="[Text]" custT="1"/>
      <dgm:spPr/>
      <dgm:t>
        <a:bodyPr/>
        <a:lstStyle/>
        <a:p>
          <a:r>
            <a:rPr lang="fa-IR" sz="2800" b="1" dirty="0" smtClean="0"/>
            <a:t>مدل ریاضی</a:t>
          </a:r>
          <a:endParaRPr lang="en-US" sz="2800" b="1" dirty="0"/>
        </a:p>
      </dgm:t>
    </dgm:pt>
    <dgm:pt modelId="{3E98EC56-0526-4B30-887D-F6AB2F9B1BCC}" type="parTrans" cxnId="{44266FEA-A787-447F-B7C7-40A83C8C0CC7}">
      <dgm:prSet/>
      <dgm:spPr/>
      <dgm:t>
        <a:bodyPr/>
        <a:lstStyle/>
        <a:p>
          <a:endParaRPr lang="en-US"/>
        </a:p>
      </dgm:t>
    </dgm:pt>
    <dgm:pt modelId="{099DAC2F-1BA2-45BE-A8AD-973EDE2B612C}" type="sibTrans" cxnId="{44266FEA-A787-447F-B7C7-40A83C8C0CC7}">
      <dgm:prSet custT="1"/>
      <dgm:spPr/>
      <dgm:t>
        <a:bodyPr/>
        <a:lstStyle/>
        <a:p>
          <a:endParaRPr lang="en-US" sz="600" b="1"/>
        </a:p>
      </dgm:t>
    </dgm:pt>
    <dgm:pt modelId="{EDB19F8D-F72E-4A0A-B6A6-13BEB7130207}">
      <dgm:prSet phldrT="[Text]" custT="1"/>
      <dgm:spPr/>
      <dgm:t>
        <a:bodyPr/>
        <a:lstStyle/>
        <a:p>
          <a:r>
            <a:rPr lang="fa-IR" sz="2800" b="1" dirty="0" smtClean="0"/>
            <a:t>روش حل</a:t>
          </a:r>
          <a:endParaRPr lang="en-US" sz="2800" b="1" dirty="0"/>
        </a:p>
      </dgm:t>
    </dgm:pt>
    <dgm:pt modelId="{1B8E42A6-10A1-48D4-B8AC-7990FEDBA4D8}" type="parTrans" cxnId="{B3D7ED83-FBDF-4C2B-BF1F-4A4914B9DA54}">
      <dgm:prSet/>
      <dgm:spPr/>
      <dgm:t>
        <a:bodyPr/>
        <a:lstStyle/>
        <a:p>
          <a:endParaRPr lang="en-US"/>
        </a:p>
      </dgm:t>
    </dgm:pt>
    <dgm:pt modelId="{B61B3F34-716C-49D7-AB93-485DF1934EF3}" type="sibTrans" cxnId="{B3D7ED83-FBDF-4C2B-BF1F-4A4914B9DA54}">
      <dgm:prSet custT="1"/>
      <dgm:spPr/>
      <dgm:t>
        <a:bodyPr/>
        <a:lstStyle/>
        <a:p>
          <a:endParaRPr lang="en-US" sz="600" b="1"/>
        </a:p>
      </dgm:t>
    </dgm:pt>
    <dgm:pt modelId="{C735C591-5328-4160-AD2C-34ADFF064EDF}">
      <dgm:prSet custT="1"/>
      <dgm:spPr/>
      <dgm:t>
        <a:bodyPr/>
        <a:lstStyle/>
        <a:p>
          <a:r>
            <a:rPr lang="fa-IR" sz="2800" b="1" dirty="0" smtClean="0"/>
            <a:t>مطالعه محاسباتی</a:t>
          </a:r>
          <a:endParaRPr lang="en-US" sz="2800" b="1" dirty="0"/>
        </a:p>
      </dgm:t>
    </dgm:pt>
    <dgm:pt modelId="{E22947FF-0382-4FC3-859C-E93A5F284AA5}" type="parTrans" cxnId="{FBB06AEC-2CE6-44C9-A35B-883FB8B15504}">
      <dgm:prSet/>
      <dgm:spPr/>
      <dgm:t>
        <a:bodyPr/>
        <a:lstStyle/>
        <a:p>
          <a:endParaRPr lang="en-US"/>
        </a:p>
      </dgm:t>
    </dgm:pt>
    <dgm:pt modelId="{3E3C944B-9E87-44FB-B7C7-E68F127412FE}" type="sibTrans" cxnId="{FBB06AEC-2CE6-44C9-A35B-883FB8B15504}">
      <dgm:prSet custT="1"/>
      <dgm:spPr/>
      <dgm:t>
        <a:bodyPr/>
        <a:lstStyle/>
        <a:p>
          <a:endParaRPr lang="en-US" sz="600" b="1"/>
        </a:p>
      </dgm:t>
    </dgm:pt>
    <dgm:pt modelId="{F6CF2F71-2A88-46D4-BA0B-31DA6CD01193}">
      <dgm:prSet custT="1"/>
      <dgm:spPr/>
      <dgm:t>
        <a:bodyPr/>
        <a:lstStyle/>
        <a:p>
          <a:r>
            <a:rPr lang="fa-IR" sz="2800" b="1" dirty="0" smtClean="0"/>
            <a:t>سخن پایانی</a:t>
          </a:r>
          <a:endParaRPr lang="en-US" sz="2800" b="1" dirty="0"/>
        </a:p>
      </dgm:t>
    </dgm:pt>
    <dgm:pt modelId="{97CC2FE3-2399-49C1-92E1-390523D268E5}" type="sibTrans" cxnId="{434BD914-1800-42D5-B36C-EA1E2BFB3EB5}">
      <dgm:prSet custT="1"/>
      <dgm:spPr/>
      <dgm:t>
        <a:bodyPr/>
        <a:lstStyle/>
        <a:p>
          <a:endParaRPr lang="en-US" sz="600" b="1"/>
        </a:p>
      </dgm:t>
    </dgm:pt>
    <dgm:pt modelId="{4B5516E9-60A4-4B8F-8AA5-B18BB185FE19}" type="parTrans" cxnId="{434BD914-1800-42D5-B36C-EA1E2BFB3EB5}">
      <dgm:prSet/>
      <dgm:spPr/>
      <dgm:t>
        <a:bodyPr/>
        <a:lstStyle/>
        <a:p>
          <a:endParaRPr lang="en-US"/>
        </a:p>
      </dgm:t>
    </dgm:pt>
    <dgm:pt modelId="{B894C6FF-C06B-4D76-868E-7060A4D6367F}" type="pres">
      <dgm:prSet presAssocID="{D7EC4D54-2676-4E80-9B22-BA049F8789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40C3B1-66E1-4D7E-9575-3B7F617A9E1C}" type="pres">
      <dgm:prSet presAssocID="{481860DC-FEEF-4D27-A428-85DE7902FA7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65E0A-9A3E-4583-8667-5FE803B76C5B}" type="pres">
      <dgm:prSet presAssocID="{F6221BCD-A5BA-437E-A472-D19AC73CAC97}" presName="sibTrans" presStyleLbl="sibTrans1D1" presStyleIdx="0" presStyleCnt="6"/>
      <dgm:spPr/>
      <dgm:t>
        <a:bodyPr/>
        <a:lstStyle/>
        <a:p>
          <a:endParaRPr lang="en-US"/>
        </a:p>
      </dgm:t>
    </dgm:pt>
    <dgm:pt modelId="{22C69111-1DCF-45B4-A985-608630AFE905}" type="pres">
      <dgm:prSet presAssocID="{F6221BCD-A5BA-437E-A472-D19AC73CAC97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7E1BB9AE-E72A-41EA-BFF0-7683CED3EEF0}" type="pres">
      <dgm:prSet presAssocID="{0E87C3B1-9BF4-4651-A4AD-FA32A4722D9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772E9-4B52-4E15-AC63-2919C2C0DC7C}" type="pres">
      <dgm:prSet presAssocID="{459BBC00-1BB2-47D2-A5B6-F9FAD649941C}" presName="sibTrans" presStyleLbl="sibTrans1D1" presStyleIdx="1" presStyleCnt="6"/>
      <dgm:spPr/>
      <dgm:t>
        <a:bodyPr/>
        <a:lstStyle/>
        <a:p>
          <a:endParaRPr lang="en-US"/>
        </a:p>
      </dgm:t>
    </dgm:pt>
    <dgm:pt modelId="{1832ADB3-9FD2-4FF2-905C-02916E04D6E3}" type="pres">
      <dgm:prSet presAssocID="{459BBC00-1BB2-47D2-A5B6-F9FAD649941C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84910BAD-71E0-4B9C-BD0C-3DD7FCD2C4E3}" type="pres">
      <dgm:prSet presAssocID="{50ECDDFF-501D-4A27-82AB-5FD4EA4A693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A92EC-2EF7-4C91-92E2-2C1673A39A91}" type="pres">
      <dgm:prSet presAssocID="{56F873B5-E023-43F7-AA5D-991139E8F124}" presName="sibTrans" presStyleLbl="sibTrans1D1" presStyleIdx="2" presStyleCnt="6"/>
      <dgm:spPr/>
      <dgm:t>
        <a:bodyPr/>
        <a:lstStyle/>
        <a:p>
          <a:endParaRPr lang="en-US"/>
        </a:p>
      </dgm:t>
    </dgm:pt>
    <dgm:pt modelId="{C1DFF9FA-B561-4FE1-A805-C8290CA8186F}" type="pres">
      <dgm:prSet presAssocID="{56F873B5-E023-43F7-AA5D-991139E8F124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747A8FAB-B430-454E-9B7F-5CF81813F2B0}" type="pres">
      <dgm:prSet presAssocID="{E5F71E6E-0DC7-47D3-AD1F-F8F22412866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46E9A-F76F-4894-8F85-CAAC99E76E22}" type="pres">
      <dgm:prSet presAssocID="{099DAC2F-1BA2-45BE-A8AD-973EDE2B612C}" presName="sibTrans" presStyleLbl="sibTrans1D1" presStyleIdx="3" presStyleCnt="6"/>
      <dgm:spPr/>
      <dgm:t>
        <a:bodyPr/>
        <a:lstStyle/>
        <a:p>
          <a:endParaRPr lang="en-US"/>
        </a:p>
      </dgm:t>
    </dgm:pt>
    <dgm:pt modelId="{8BB74DFB-66EF-4C2F-9AF2-4A30AAE711EC}" type="pres">
      <dgm:prSet presAssocID="{099DAC2F-1BA2-45BE-A8AD-973EDE2B612C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0BD2A604-C9CD-41B3-AD4D-A143808AA6F7}" type="pres">
      <dgm:prSet presAssocID="{EDB19F8D-F72E-4A0A-B6A6-13BEB713020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AF6CD-3429-4FFF-AFA8-4275E35A0F5A}" type="pres">
      <dgm:prSet presAssocID="{B61B3F34-716C-49D7-AB93-485DF1934EF3}" presName="sibTrans" presStyleLbl="sibTrans1D1" presStyleIdx="4" presStyleCnt="6"/>
      <dgm:spPr/>
      <dgm:t>
        <a:bodyPr/>
        <a:lstStyle/>
        <a:p>
          <a:endParaRPr lang="en-US"/>
        </a:p>
      </dgm:t>
    </dgm:pt>
    <dgm:pt modelId="{1636A749-2E6B-49C9-BE56-23B491FC9C2D}" type="pres">
      <dgm:prSet presAssocID="{B61B3F34-716C-49D7-AB93-485DF1934EF3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C8BE041B-5007-48F9-A843-66A9A0F72E93}" type="pres">
      <dgm:prSet presAssocID="{C735C591-5328-4160-AD2C-34ADFF064ED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BC704-24EA-4ED9-9220-3B173F24EE1A}" type="pres">
      <dgm:prSet presAssocID="{3E3C944B-9E87-44FB-B7C7-E68F127412FE}" presName="sibTrans" presStyleLbl="sibTrans1D1" presStyleIdx="5" presStyleCnt="6"/>
      <dgm:spPr/>
      <dgm:t>
        <a:bodyPr/>
        <a:lstStyle/>
        <a:p>
          <a:endParaRPr lang="en-US"/>
        </a:p>
      </dgm:t>
    </dgm:pt>
    <dgm:pt modelId="{D3617253-BEC9-4C92-8615-56773F131667}" type="pres">
      <dgm:prSet presAssocID="{3E3C944B-9E87-44FB-B7C7-E68F127412FE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D66DCA0C-785A-4A87-86EF-5E942C0737A1}" type="pres">
      <dgm:prSet presAssocID="{F6CF2F71-2A88-46D4-BA0B-31DA6CD01193}" presName="node" presStyleLbl="node1" presStyleIdx="6" presStyleCnt="7" custLinFactX="27894" custLinFactNeighborX="100000" custLinFactNeighborY="-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B06AEC-2CE6-44C9-A35B-883FB8B15504}" srcId="{D7EC4D54-2676-4E80-9B22-BA049F878974}" destId="{C735C591-5328-4160-AD2C-34ADFF064EDF}" srcOrd="5" destOrd="0" parTransId="{E22947FF-0382-4FC3-859C-E93A5F284AA5}" sibTransId="{3E3C944B-9E87-44FB-B7C7-E68F127412FE}"/>
    <dgm:cxn modelId="{2F570923-2D43-434E-BDAE-C4F785D9D7CC}" type="presOf" srcId="{459BBC00-1BB2-47D2-A5B6-F9FAD649941C}" destId="{1832ADB3-9FD2-4FF2-905C-02916E04D6E3}" srcOrd="1" destOrd="0" presId="urn:microsoft.com/office/officeart/2005/8/layout/bProcess3"/>
    <dgm:cxn modelId="{FB18B0AB-5DA8-4AA9-93FF-ED51322A9AC4}" type="presOf" srcId="{F6221BCD-A5BA-437E-A472-D19AC73CAC97}" destId="{C1465E0A-9A3E-4583-8667-5FE803B76C5B}" srcOrd="0" destOrd="0" presId="urn:microsoft.com/office/officeart/2005/8/layout/bProcess3"/>
    <dgm:cxn modelId="{CE7D410C-409F-4B05-881E-B5FA1030B1D3}" type="presOf" srcId="{EDB19F8D-F72E-4A0A-B6A6-13BEB7130207}" destId="{0BD2A604-C9CD-41B3-AD4D-A143808AA6F7}" srcOrd="0" destOrd="0" presId="urn:microsoft.com/office/officeart/2005/8/layout/bProcess3"/>
    <dgm:cxn modelId="{AA76D369-0FD9-4161-B785-0EC0EEC09AC6}" type="presOf" srcId="{0E87C3B1-9BF4-4651-A4AD-FA32A4722D9E}" destId="{7E1BB9AE-E72A-41EA-BFF0-7683CED3EEF0}" srcOrd="0" destOrd="0" presId="urn:microsoft.com/office/officeart/2005/8/layout/bProcess3"/>
    <dgm:cxn modelId="{470D7EA9-78BC-4831-8D50-DFBC6ABA4AD8}" type="presOf" srcId="{C735C591-5328-4160-AD2C-34ADFF064EDF}" destId="{C8BE041B-5007-48F9-A843-66A9A0F72E93}" srcOrd="0" destOrd="0" presId="urn:microsoft.com/office/officeart/2005/8/layout/bProcess3"/>
    <dgm:cxn modelId="{A3E7B652-F7B3-4C28-A94E-DFD2A2974367}" type="presOf" srcId="{56F873B5-E023-43F7-AA5D-991139E8F124}" destId="{B53A92EC-2EF7-4C91-92E2-2C1673A39A91}" srcOrd="0" destOrd="0" presId="urn:microsoft.com/office/officeart/2005/8/layout/bProcess3"/>
    <dgm:cxn modelId="{CE3FEB4C-0968-45ED-BAC6-603047A4B084}" type="presOf" srcId="{D7EC4D54-2676-4E80-9B22-BA049F878974}" destId="{B894C6FF-C06B-4D76-868E-7060A4D6367F}" srcOrd="0" destOrd="0" presId="urn:microsoft.com/office/officeart/2005/8/layout/bProcess3"/>
    <dgm:cxn modelId="{A6E21CE6-9E77-44AF-8CCE-82F3DB26066C}" type="presOf" srcId="{F6CF2F71-2A88-46D4-BA0B-31DA6CD01193}" destId="{D66DCA0C-785A-4A87-86EF-5E942C0737A1}" srcOrd="0" destOrd="0" presId="urn:microsoft.com/office/officeart/2005/8/layout/bProcess3"/>
    <dgm:cxn modelId="{5E5CAE60-EBA4-418E-9C04-3BB8B593907E}" type="presOf" srcId="{3E3C944B-9E87-44FB-B7C7-E68F127412FE}" destId="{E97BC704-24EA-4ED9-9220-3B173F24EE1A}" srcOrd="0" destOrd="0" presId="urn:microsoft.com/office/officeart/2005/8/layout/bProcess3"/>
    <dgm:cxn modelId="{22896D82-478E-48DE-9592-8EDA86206EB1}" type="presOf" srcId="{56F873B5-E023-43F7-AA5D-991139E8F124}" destId="{C1DFF9FA-B561-4FE1-A805-C8290CA8186F}" srcOrd="1" destOrd="0" presId="urn:microsoft.com/office/officeart/2005/8/layout/bProcess3"/>
    <dgm:cxn modelId="{50700FA7-1C26-4CE6-9633-CC7BB3CE0888}" type="presOf" srcId="{099DAC2F-1BA2-45BE-A8AD-973EDE2B612C}" destId="{8BB74DFB-66EF-4C2F-9AF2-4A30AAE711EC}" srcOrd="1" destOrd="0" presId="urn:microsoft.com/office/officeart/2005/8/layout/bProcess3"/>
    <dgm:cxn modelId="{3613E427-6E50-497F-9F73-189CB338BA22}" type="presOf" srcId="{B61B3F34-716C-49D7-AB93-485DF1934EF3}" destId="{1636A749-2E6B-49C9-BE56-23B491FC9C2D}" srcOrd="1" destOrd="0" presId="urn:microsoft.com/office/officeart/2005/8/layout/bProcess3"/>
    <dgm:cxn modelId="{BA4865AD-3165-4FEC-87BB-D9BF8476E81A}" type="presOf" srcId="{50ECDDFF-501D-4A27-82AB-5FD4EA4A6931}" destId="{84910BAD-71E0-4B9C-BD0C-3DD7FCD2C4E3}" srcOrd="0" destOrd="0" presId="urn:microsoft.com/office/officeart/2005/8/layout/bProcess3"/>
    <dgm:cxn modelId="{434BD914-1800-42D5-B36C-EA1E2BFB3EB5}" srcId="{D7EC4D54-2676-4E80-9B22-BA049F878974}" destId="{F6CF2F71-2A88-46D4-BA0B-31DA6CD01193}" srcOrd="6" destOrd="0" parTransId="{4B5516E9-60A4-4B8F-8AA5-B18BB185FE19}" sibTransId="{97CC2FE3-2399-49C1-92E1-390523D268E5}"/>
    <dgm:cxn modelId="{44266FEA-A787-447F-B7C7-40A83C8C0CC7}" srcId="{D7EC4D54-2676-4E80-9B22-BA049F878974}" destId="{E5F71E6E-0DC7-47D3-AD1F-F8F224128660}" srcOrd="3" destOrd="0" parTransId="{3E98EC56-0526-4B30-887D-F6AB2F9B1BCC}" sibTransId="{099DAC2F-1BA2-45BE-A8AD-973EDE2B612C}"/>
    <dgm:cxn modelId="{A9885AEF-FE75-4934-A34F-5F4A7B0EEC96}" type="presOf" srcId="{099DAC2F-1BA2-45BE-A8AD-973EDE2B612C}" destId="{EE546E9A-F76F-4894-8F85-CAAC99E76E22}" srcOrd="0" destOrd="0" presId="urn:microsoft.com/office/officeart/2005/8/layout/bProcess3"/>
    <dgm:cxn modelId="{B3D7ED83-FBDF-4C2B-BF1F-4A4914B9DA54}" srcId="{D7EC4D54-2676-4E80-9B22-BA049F878974}" destId="{EDB19F8D-F72E-4A0A-B6A6-13BEB7130207}" srcOrd="4" destOrd="0" parTransId="{1B8E42A6-10A1-48D4-B8AC-7990FEDBA4D8}" sibTransId="{B61B3F34-716C-49D7-AB93-485DF1934EF3}"/>
    <dgm:cxn modelId="{D251AEED-C807-42B5-A1FF-3B3377ADAE32}" type="presOf" srcId="{F6221BCD-A5BA-437E-A472-D19AC73CAC97}" destId="{22C69111-1DCF-45B4-A985-608630AFE905}" srcOrd="1" destOrd="0" presId="urn:microsoft.com/office/officeart/2005/8/layout/bProcess3"/>
    <dgm:cxn modelId="{38894DFB-258D-493D-8FD5-96560095D4EE}" type="presOf" srcId="{3E3C944B-9E87-44FB-B7C7-E68F127412FE}" destId="{D3617253-BEC9-4C92-8615-56773F131667}" srcOrd="1" destOrd="0" presId="urn:microsoft.com/office/officeart/2005/8/layout/bProcess3"/>
    <dgm:cxn modelId="{40FF16ED-8A4F-4DB4-A733-5EA2C65E7C0A}" type="presOf" srcId="{459BBC00-1BB2-47D2-A5B6-F9FAD649941C}" destId="{799772E9-4B52-4E15-AC63-2919C2C0DC7C}" srcOrd="0" destOrd="0" presId="urn:microsoft.com/office/officeart/2005/8/layout/bProcess3"/>
    <dgm:cxn modelId="{405FC0E3-4BF7-41BD-B3F0-20D1DB17A761}" type="presOf" srcId="{481860DC-FEEF-4D27-A428-85DE7902FA7D}" destId="{BD40C3B1-66E1-4D7E-9575-3B7F617A9E1C}" srcOrd="0" destOrd="0" presId="urn:microsoft.com/office/officeart/2005/8/layout/bProcess3"/>
    <dgm:cxn modelId="{4B877926-12FF-4A6A-958E-CACDA99DA99B}" srcId="{D7EC4D54-2676-4E80-9B22-BA049F878974}" destId="{50ECDDFF-501D-4A27-82AB-5FD4EA4A6931}" srcOrd="2" destOrd="0" parTransId="{5EE008A7-DA48-48BB-8E88-867F60265B64}" sibTransId="{56F873B5-E023-43F7-AA5D-991139E8F124}"/>
    <dgm:cxn modelId="{6BCB7AD1-4177-4CBE-9D75-BFCFBF449D02}" srcId="{D7EC4D54-2676-4E80-9B22-BA049F878974}" destId="{0E87C3B1-9BF4-4651-A4AD-FA32A4722D9E}" srcOrd="1" destOrd="0" parTransId="{72D37A9F-6642-4995-9AF3-86C5A3775093}" sibTransId="{459BBC00-1BB2-47D2-A5B6-F9FAD649941C}"/>
    <dgm:cxn modelId="{7804D7F4-E95E-4461-B0C6-D8C2EB946FF2}" type="presOf" srcId="{E5F71E6E-0DC7-47D3-AD1F-F8F224128660}" destId="{747A8FAB-B430-454E-9B7F-5CF81813F2B0}" srcOrd="0" destOrd="0" presId="urn:microsoft.com/office/officeart/2005/8/layout/bProcess3"/>
    <dgm:cxn modelId="{DFDE8584-62FD-4F11-B7F9-842B747EC3CA}" srcId="{D7EC4D54-2676-4E80-9B22-BA049F878974}" destId="{481860DC-FEEF-4D27-A428-85DE7902FA7D}" srcOrd="0" destOrd="0" parTransId="{91804990-08AF-4916-B274-D5ACCEE9BE3F}" sibTransId="{F6221BCD-A5BA-437E-A472-D19AC73CAC97}"/>
    <dgm:cxn modelId="{37E91407-534F-4882-8752-699B03B3B41D}" type="presOf" srcId="{B61B3F34-716C-49D7-AB93-485DF1934EF3}" destId="{47BAF6CD-3429-4FFF-AFA8-4275E35A0F5A}" srcOrd="0" destOrd="0" presId="urn:microsoft.com/office/officeart/2005/8/layout/bProcess3"/>
    <dgm:cxn modelId="{0A1DA85B-2AC5-46CB-8012-7F56E3D6A791}" type="presParOf" srcId="{B894C6FF-C06B-4D76-868E-7060A4D6367F}" destId="{BD40C3B1-66E1-4D7E-9575-3B7F617A9E1C}" srcOrd="0" destOrd="0" presId="urn:microsoft.com/office/officeart/2005/8/layout/bProcess3"/>
    <dgm:cxn modelId="{255030A9-E06D-46A0-8C36-C6AFFDFE7281}" type="presParOf" srcId="{B894C6FF-C06B-4D76-868E-7060A4D6367F}" destId="{C1465E0A-9A3E-4583-8667-5FE803B76C5B}" srcOrd="1" destOrd="0" presId="urn:microsoft.com/office/officeart/2005/8/layout/bProcess3"/>
    <dgm:cxn modelId="{95F564A6-EA67-4765-A061-087B8EC74A74}" type="presParOf" srcId="{C1465E0A-9A3E-4583-8667-5FE803B76C5B}" destId="{22C69111-1DCF-45B4-A985-608630AFE905}" srcOrd="0" destOrd="0" presId="urn:microsoft.com/office/officeart/2005/8/layout/bProcess3"/>
    <dgm:cxn modelId="{BF5590ED-7532-400F-9C68-F82E74DA31E9}" type="presParOf" srcId="{B894C6FF-C06B-4D76-868E-7060A4D6367F}" destId="{7E1BB9AE-E72A-41EA-BFF0-7683CED3EEF0}" srcOrd="2" destOrd="0" presId="urn:microsoft.com/office/officeart/2005/8/layout/bProcess3"/>
    <dgm:cxn modelId="{485F7405-D4F3-4FE6-8FCB-AB09DEAE7A34}" type="presParOf" srcId="{B894C6FF-C06B-4D76-868E-7060A4D6367F}" destId="{799772E9-4B52-4E15-AC63-2919C2C0DC7C}" srcOrd="3" destOrd="0" presId="urn:microsoft.com/office/officeart/2005/8/layout/bProcess3"/>
    <dgm:cxn modelId="{60F3241B-363D-44C7-BF41-4B943AACAA44}" type="presParOf" srcId="{799772E9-4B52-4E15-AC63-2919C2C0DC7C}" destId="{1832ADB3-9FD2-4FF2-905C-02916E04D6E3}" srcOrd="0" destOrd="0" presId="urn:microsoft.com/office/officeart/2005/8/layout/bProcess3"/>
    <dgm:cxn modelId="{C30B9DBC-837B-4984-BCA7-330ED30EDD4E}" type="presParOf" srcId="{B894C6FF-C06B-4D76-868E-7060A4D6367F}" destId="{84910BAD-71E0-4B9C-BD0C-3DD7FCD2C4E3}" srcOrd="4" destOrd="0" presId="urn:microsoft.com/office/officeart/2005/8/layout/bProcess3"/>
    <dgm:cxn modelId="{60C8BD61-39DD-4AED-8E2A-DDBDBD435D00}" type="presParOf" srcId="{B894C6FF-C06B-4D76-868E-7060A4D6367F}" destId="{B53A92EC-2EF7-4C91-92E2-2C1673A39A91}" srcOrd="5" destOrd="0" presId="urn:microsoft.com/office/officeart/2005/8/layout/bProcess3"/>
    <dgm:cxn modelId="{743E6FB0-99DE-4411-9D53-18C4AEC3EDF0}" type="presParOf" srcId="{B53A92EC-2EF7-4C91-92E2-2C1673A39A91}" destId="{C1DFF9FA-B561-4FE1-A805-C8290CA8186F}" srcOrd="0" destOrd="0" presId="urn:microsoft.com/office/officeart/2005/8/layout/bProcess3"/>
    <dgm:cxn modelId="{CE7BF5D1-9EE9-41FA-9015-A78FDD6DC2F0}" type="presParOf" srcId="{B894C6FF-C06B-4D76-868E-7060A4D6367F}" destId="{747A8FAB-B430-454E-9B7F-5CF81813F2B0}" srcOrd="6" destOrd="0" presId="urn:microsoft.com/office/officeart/2005/8/layout/bProcess3"/>
    <dgm:cxn modelId="{96DFAA12-9DC9-4307-A9CC-78C3FB90B51F}" type="presParOf" srcId="{B894C6FF-C06B-4D76-868E-7060A4D6367F}" destId="{EE546E9A-F76F-4894-8F85-CAAC99E76E22}" srcOrd="7" destOrd="0" presId="urn:microsoft.com/office/officeart/2005/8/layout/bProcess3"/>
    <dgm:cxn modelId="{ED65D827-22A0-4F25-8128-5E0C28FE07DB}" type="presParOf" srcId="{EE546E9A-F76F-4894-8F85-CAAC99E76E22}" destId="{8BB74DFB-66EF-4C2F-9AF2-4A30AAE711EC}" srcOrd="0" destOrd="0" presId="urn:microsoft.com/office/officeart/2005/8/layout/bProcess3"/>
    <dgm:cxn modelId="{E8F3843C-93C1-4EA7-8BB9-7DE9DE7D491A}" type="presParOf" srcId="{B894C6FF-C06B-4D76-868E-7060A4D6367F}" destId="{0BD2A604-C9CD-41B3-AD4D-A143808AA6F7}" srcOrd="8" destOrd="0" presId="urn:microsoft.com/office/officeart/2005/8/layout/bProcess3"/>
    <dgm:cxn modelId="{F0963750-CDF5-4EDE-A25C-B377303D8F7F}" type="presParOf" srcId="{B894C6FF-C06B-4D76-868E-7060A4D6367F}" destId="{47BAF6CD-3429-4FFF-AFA8-4275E35A0F5A}" srcOrd="9" destOrd="0" presId="urn:microsoft.com/office/officeart/2005/8/layout/bProcess3"/>
    <dgm:cxn modelId="{22C7744C-D04B-4C01-96EE-157D61FBCB0E}" type="presParOf" srcId="{47BAF6CD-3429-4FFF-AFA8-4275E35A0F5A}" destId="{1636A749-2E6B-49C9-BE56-23B491FC9C2D}" srcOrd="0" destOrd="0" presId="urn:microsoft.com/office/officeart/2005/8/layout/bProcess3"/>
    <dgm:cxn modelId="{CCED9CD4-4040-4DC6-B9B6-5D631A09E570}" type="presParOf" srcId="{B894C6FF-C06B-4D76-868E-7060A4D6367F}" destId="{C8BE041B-5007-48F9-A843-66A9A0F72E93}" srcOrd="10" destOrd="0" presId="urn:microsoft.com/office/officeart/2005/8/layout/bProcess3"/>
    <dgm:cxn modelId="{1AE42050-EA0B-4E1C-BE74-CC458265C8C9}" type="presParOf" srcId="{B894C6FF-C06B-4D76-868E-7060A4D6367F}" destId="{E97BC704-24EA-4ED9-9220-3B173F24EE1A}" srcOrd="11" destOrd="0" presId="urn:microsoft.com/office/officeart/2005/8/layout/bProcess3"/>
    <dgm:cxn modelId="{D8B61FA2-CE12-4DF1-8449-1720CA86CCBC}" type="presParOf" srcId="{E97BC704-24EA-4ED9-9220-3B173F24EE1A}" destId="{D3617253-BEC9-4C92-8615-56773F131667}" srcOrd="0" destOrd="0" presId="urn:microsoft.com/office/officeart/2005/8/layout/bProcess3"/>
    <dgm:cxn modelId="{767FC957-35BB-486C-85DD-E56F04D21769}" type="presParOf" srcId="{B894C6FF-C06B-4D76-868E-7060A4D6367F}" destId="{D66DCA0C-785A-4A87-86EF-5E942C0737A1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8683C2-0CED-4F7A-AD2F-2870AD329865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95274F0-63D9-459A-8703-7C2BDAA65E13}">
      <dgm:prSet phldrT="[Text]" custT="1"/>
      <dgm:spPr/>
      <dgm:t>
        <a:bodyPr/>
        <a:lstStyle/>
        <a:p>
          <a:pPr algn="justLow" rtl="1"/>
          <a:r>
            <a:rPr lang="ar-SA" sz="1800" b="1" dirty="0" smtClean="0">
              <a:cs typeface="+mn-cs"/>
            </a:rPr>
            <a:t>هزینه نوع 1</a:t>
          </a:r>
          <a:endParaRPr lang="en-US" sz="1800" b="1" dirty="0">
            <a:cs typeface="+mn-cs"/>
          </a:endParaRPr>
        </a:p>
      </dgm:t>
    </dgm:pt>
    <dgm:pt modelId="{E65166EF-C3D1-431B-B519-0FE83192471A}" type="parTrans" cxnId="{5540F9A0-6171-4599-90A0-C8554DC3AED4}">
      <dgm:prSet/>
      <dgm:spPr/>
      <dgm:t>
        <a:bodyPr/>
        <a:lstStyle/>
        <a:p>
          <a:endParaRPr lang="en-US"/>
        </a:p>
      </dgm:t>
    </dgm:pt>
    <dgm:pt modelId="{49D7FB3F-E033-4A73-AE13-C4BC17FD60F9}" type="sibTrans" cxnId="{5540F9A0-6171-4599-90A0-C8554DC3AED4}">
      <dgm:prSet/>
      <dgm:spPr/>
      <dgm:t>
        <a:bodyPr/>
        <a:lstStyle/>
        <a:p>
          <a:endParaRPr lang="en-US"/>
        </a:p>
      </dgm:t>
    </dgm:pt>
    <dgm:pt modelId="{2C2E8495-C790-4701-8FFF-711C151F330C}">
      <dgm:prSet phldrT="[Text]" custT="1"/>
      <dgm:spPr/>
      <dgm:t>
        <a:bodyPr/>
        <a:lstStyle/>
        <a:p>
          <a:pPr algn="justLow" rtl="1"/>
          <a:r>
            <a:rPr lang="ar-SA" sz="1800" b="1" dirty="0" smtClean="0">
              <a:cs typeface="+mn-cs"/>
            </a:rPr>
            <a:t>هزینه نوع </a:t>
          </a:r>
          <a:r>
            <a:rPr lang="fa-IR" sz="1800" b="1" dirty="0" smtClean="0">
              <a:cs typeface="+mn-cs"/>
            </a:rPr>
            <a:t>4</a:t>
          </a:r>
          <a:endParaRPr lang="en-US" sz="1800" b="1" dirty="0">
            <a:cs typeface="+mn-cs"/>
          </a:endParaRPr>
        </a:p>
      </dgm:t>
    </dgm:pt>
    <dgm:pt modelId="{7268C411-79FA-44F2-ABF1-6E77FFC69561}" type="parTrans" cxnId="{F593B0AC-1BFC-40BB-A751-222FE11DC40D}">
      <dgm:prSet/>
      <dgm:spPr/>
      <dgm:t>
        <a:bodyPr/>
        <a:lstStyle/>
        <a:p>
          <a:endParaRPr lang="en-US"/>
        </a:p>
      </dgm:t>
    </dgm:pt>
    <dgm:pt modelId="{FCF73393-EE0A-46FB-A6DD-91CA52386B78}" type="sibTrans" cxnId="{F593B0AC-1BFC-40BB-A751-222FE11DC40D}">
      <dgm:prSet/>
      <dgm:spPr/>
      <dgm:t>
        <a:bodyPr/>
        <a:lstStyle/>
        <a:p>
          <a:endParaRPr lang="en-US"/>
        </a:p>
      </dgm:t>
    </dgm:pt>
    <dgm:pt modelId="{4B6BFCC6-BEED-47D2-BA5B-56B0984C8309}">
      <dgm:prSet phldrT="[Text]" custT="1"/>
      <dgm:spPr/>
      <dgm:t>
        <a:bodyPr/>
        <a:lstStyle/>
        <a:p>
          <a:pPr algn="justLow" rtl="1"/>
          <a:r>
            <a:rPr lang="ar-SA" sz="1800" b="1" dirty="0" smtClean="0">
              <a:cs typeface="+mn-cs"/>
            </a:rPr>
            <a:t>هزینه نوع </a:t>
          </a:r>
          <a:r>
            <a:rPr lang="fa-IR" sz="1800" b="1" dirty="0" smtClean="0">
              <a:cs typeface="+mn-cs"/>
            </a:rPr>
            <a:t>5</a:t>
          </a:r>
          <a:endParaRPr lang="en-US" sz="1800" b="1" dirty="0">
            <a:cs typeface="+mn-cs"/>
          </a:endParaRPr>
        </a:p>
      </dgm:t>
    </dgm:pt>
    <dgm:pt modelId="{ACDDC0EE-AB54-4854-9E5F-E770C27ACB0A}" type="parTrans" cxnId="{2C24DC0F-E0D1-4D0A-BD67-B1129031A14F}">
      <dgm:prSet/>
      <dgm:spPr/>
      <dgm:t>
        <a:bodyPr/>
        <a:lstStyle/>
        <a:p>
          <a:endParaRPr lang="en-US"/>
        </a:p>
      </dgm:t>
    </dgm:pt>
    <dgm:pt modelId="{3862612B-29E4-4CF4-88E6-C575EF61D67C}" type="sibTrans" cxnId="{2C24DC0F-E0D1-4D0A-BD67-B1129031A14F}">
      <dgm:prSet/>
      <dgm:spPr/>
      <dgm:t>
        <a:bodyPr/>
        <a:lstStyle/>
        <a:p>
          <a:endParaRPr lang="en-US"/>
        </a:p>
      </dgm:t>
    </dgm:pt>
    <dgm:pt modelId="{1A28C1A4-51C4-4F43-A2ED-0953E7B00DEB}">
      <dgm:prSet custT="1"/>
      <dgm:spPr/>
      <dgm:t>
        <a:bodyPr/>
        <a:lstStyle/>
        <a:p>
          <a:pPr algn="justLow" rtl="1"/>
          <a:r>
            <a:rPr lang="ar-SA" sz="1800" b="1" smtClean="0">
              <a:cs typeface="+mn-cs"/>
            </a:rPr>
            <a:t>هزینه نوع </a:t>
          </a:r>
          <a:r>
            <a:rPr lang="fa-IR" sz="1800" b="1" smtClean="0">
              <a:cs typeface="+mn-cs"/>
            </a:rPr>
            <a:t>2</a:t>
          </a:r>
          <a:endParaRPr lang="en-US" sz="1800" b="1" dirty="0">
            <a:cs typeface="+mn-cs"/>
          </a:endParaRPr>
        </a:p>
      </dgm:t>
    </dgm:pt>
    <dgm:pt modelId="{E209D283-75E5-4BC9-B0DD-B0EE0768D990}" type="parTrans" cxnId="{FBBA108F-176A-4872-B4AF-E8130F0D00C5}">
      <dgm:prSet/>
      <dgm:spPr/>
      <dgm:t>
        <a:bodyPr/>
        <a:lstStyle/>
        <a:p>
          <a:endParaRPr lang="en-US"/>
        </a:p>
      </dgm:t>
    </dgm:pt>
    <dgm:pt modelId="{9EFE8264-127E-410F-813C-FD51073E892F}" type="sibTrans" cxnId="{FBBA108F-176A-4872-B4AF-E8130F0D00C5}">
      <dgm:prSet/>
      <dgm:spPr/>
      <dgm:t>
        <a:bodyPr/>
        <a:lstStyle/>
        <a:p>
          <a:endParaRPr lang="en-US"/>
        </a:p>
      </dgm:t>
    </dgm:pt>
    <dgm:pt modelId="{F65C91FC-9721-4741-B421-5D0FEDC88764}">
      <dgm:prSet custT="1"/>
      <dgm:spPr/>
      <dgm:t>
        <a:bodyPr/>
        <a:lstStyle/>
        <a:p>
          <a:pPr algn="justLow" rtl="1"/>
          <a:r>
            <a:rPr lang="ar-SA" sz="1800" b="1" dirty="0" smtClean="0">
              <a:cs typeface="+mn-cs"/>
            </a:rPr>
            <a:t>هزینه نوع </a:t>
          </a:r>
          <a:r>
            <a:rPr lang="fa-IR" sz="1800" b="1" dirty="0" smtClean="0">
              <a:cs typeface="+mn-cs"/>
            </a:rPr>
            <a:t>3</a:t>
          </a:r>
          <a:endParaRPr lang="en-US" sz="1800" b="1" dirty="0">
            <a:cs typeface="+mn-cs"/>
          </a:endParaRPr>
        </a:p>
      </dgm:t>
    </dgm:pt>
    <dgm:pt modelId="{71011F70-2B53-47AE-9605-4D1FAF018745}" type="parTrans" cxnId="{BC13E3CA-2376-4FA0-A0CD-BA619C89D481}">
      <dgm:prSet/>
      <dgm:spPr/>
      <dgm:t>
        <a:bodyPr/>
        <a:lstStyle/>
        <a:p>
          <a:endParaRPr lang="en-US"/>
        </a:p>
      </dgm:t>
    </dgm:pt>
    <dgm:pt modelId="{8D00AFE6-26F7-4C15-A643-5772F3E3F50F}" type="sibTrans" cxnId="{BC13E3CA-2376-4FA0-A0CD-BA619C89D481}">
      <dgm:prSet/>
      <dgm:spPr/>
      <dgm:t>
        <a:bodyPr/>
        <a:lstStyle/>
        <a:p>
          <a:endParaRPr lang="en-US"/>
        </a:p>
      </dgm:t>
    </dgm:pt>
    <dgm:pt modelId="{D2580DC7-D8C7-4EFC-B4A4-BED9F0ED15C8}">
      <dgm:prSet custT="1"/>
      <dgm:spPr/>
      <dgm:t>
        <a:bodyPr/>
        <a:lstStyle/>
        <a:p>
          <a:pPr algn="justLow" rtl="1"/>
          <a:r>
            <a:rPr lang="ar-SA" sz="1800" b="1" dirty="0" smtClean="0">
              <a:cs typeface="+mn-cs"/>
            </a:rPr>
            <a:t>هزینه نوع </a:t>
          </a:r>
          <a:r>
            <a:rPr lang="fa-IR" sz="1800" b="1" dirty="0" smtClean="0">
              <a:cs typeface="+mn-cs"/>
            </a:rPr>
            <a:t>6</a:t>
          </a:r>
          <a:endParaRPr lang="en-US" sz="1800" b="1" dirty="0">
            <a:cs typeface="+mn-cs"/>
          </a:endParaRPr>
        </a:p>
      </dgm:t>
    </dgm:pt>
    <dgm:pt modelId="{9594E1B3-DA61-407B-B24A-3CA8E4AF8288}" type="parTrans" cxnId="{07F7EA46-4D56-4919-BC6A-E91D668C33B2}">
      <dgm:prSet/>
      <dgm:spPr/>
      <dgm:t>
        <a:bodyPr/>
        <a:lstStyle/>
        <a:p>
          <a:endParaRPr lang="en-US"/>
        </a:p>
      </dgm:t>
    </dgm:pt>
    <dgm:pt modelId="{CB5EA7F9-923F-4B07-97BD-0252EAAD6DD6}" type="sibTrans" cxnId="{07F7EA46-4D56-4919-BC6A-E91D668C33B2}">
      <dgm:prSet/>
      <dgm:spPr/>
      <dgm:t>
        <a:bodyPr/>
        <a:lstStyle/>
        <a:p>
          <a:endParaRPr lang="en-US"/>
        </a:p>
      </dgm:t>
    </dgm:pt>
    <dgm:pt modelId="{477CA55B-0A5B-48E4-804A-C90A7FC1913D}">
      <dgm:prSet custT="1"/>
      <dgm:spPr/>
      <dgm:t>
        <a:bodyPr/>
        <a:lstStyle/>
        <a:p>
          <a:pPr algn="justLow" rtl="1"/>
          <a:r>
            <a:rPr lang="ar-SA" sz="1800" b="1" u="sng" dirty="0" smtClean="0">
              <a:cs typeface="+mn-cs"/>
            </a:rPr>
            <a:t>سفارش­های محلی </a:t>
          </a:r>
          <a:r>
            <a:rPr lang="ar-SA" sz="1800" b="1" dirty="0" smtClean="0">
              <a:cs typeface="+mn-cs"/>
            </a:rPr>
            <a:t>را با ون­های کوچک و قیمت ثابت درهر مسیر و هر ون توزیع می</a:t>
          </a:r>
          <a:r>
            <a:rPr lang="fa-IR" sz="1800" b="1" dirty="0" smtClean="0">
              <a:cs typeface="+mn-cs"/>
            </a:rPr>
            <a:t> شود.</a:t>
          </a:r>
          <a:endParaRPr lang="en-US" sz="1800" b="1" dirty="0">
            <a:cs typeface="+mn-cs"/>
          </a:endParaRPr>
        </a:p>
      </dgm:t>
    </dgm:pt>
    <dgm:pt modelId="{66FD6847-37C8-4768-8F85-058C46968A92}" type="parTrans" cxnId="{68DFF00C-DC72-4334-8AFD-CBE8ADF235C8}">
      <dgm:prSet/>
      <dgm:spPr/>
      <dgm:t>
        <a:bodyPr/>
        <a:lstStyle/>
        <a:p>
          <a:endParaRPr lang="en-US"/>
        </a:p>
      </dgm:t>
    </dgm:pt>
    <dgm:pt modelId="{A974D889-35F6-4144-9253-2F42DEE92163}" type="sibTrans" cxnId="{68DFF00C-DC72-4334-8AFD-CBE8ADF235C8}">
      <dgm:prSet/>
      <dgm:spPr/>
      <dgm:t>
        <a:bodyPr/>
        <a:lstStyle/>
        <a:p>
          <a:endParaRPr lang="en-US"/>
        </a:p>
      </dgm:t>
    </dgm:pt>
    <dgm:pt modelId="{A26CA4A4-46CE-4231-9DB0-87771C99D25A}">
      <dgm:prSet custT="1"/>
      <dgm:spPr/>
      <dgm:t>
        <a:bodyPr/>
        <a:lstStyle/>
        <a:p>
          <a:pPr algn="justLow" rtl="1"/>
          <a:r>
            <a:rPr lang="ar-SA" sz="1800" b="1" dirty="0" smtClean="0">
              <a:cs typeface="+mn-cs"/>
            </a:rPr>
            <a:t>اگر </a:t>
          </a:r>
          <a:r>
            <a:rPr lang="ar-SA" sz="1800" b="1" u="sng" dirty="0" smtClean="0">
              <a:cs typeface="+mn-cs"/>
            </a:rPr>
            <a:t>بار کل خودرو کمتر از تناژ حداقل</a:t>
          </a:r>
          <a:r>
            <a:rPr lang="ar-SA" sz="1800" b="1" dirty="0" smtClean="0">
              <a:cs typeface="+mn-cs"/>
            </a:rPr>
            <a:t> مورد توافق باش، شرکت مواد شیمیایی قیمت واحدی را برای هر کیلوگرم اختلاف وزن برای تکمیل </a:t>
          </a:r>
          <a:r>
            <a:rPr lang="ar-SA" sz="1800" b="1" dirty="0" smtClean="0">
              <a:cs typeface="+mn-cs"/>
            </a:rPr>
            <a:t>تنژ </a:t>
          </a:r>
          <a:r>
            <a:rPr lang="ar-SA" sz="1800" b="1" dirty="0" smtClean="0">
              <a:cs typeface="+mn-cs"/>
            </a:rPr>
            <a:t>می­پردازد</a:t>
          </a:r>
          <a:r>
            <a:rPr lang="fa-IR" sz="1800" b="1" dirty="0" smtClean="0">
              <a:cs typeface="+mn-cs"/>
            </a:rPr>
            <a:t>.</a:t>
          </a:r>
          <a:endParaRPr lang="en-US" sz="1800" b="1" dirty="0">
            <a:cs typeface="+mn-cs"/>
          </a:endParaRPr>
        </a:p>
      </dgm:t>
    </dgm:pt>
    <dgm:pt modelId="{E9FD2FAD-95DD-4E7B-BA35-E59BB68330C6}" type="parTrans" cxnId="{256FB0EF-6CD9-443D-B7B7-0132E4E3662A}">
      <dgm:prSet/>
      <dgm:spPr/>
      <dgm:t>
        <a:bodyPr/>
        <a:lstStyle/>
        <a:p>
          <a:endParaRPr lang="en-US"/>
        </a:p>
      </dgm:t>
    </dgm:pt>
    <dgm:pt modelId="{77BC6D03-20D9-4802-8B28-9519CBB99F4E}" type="sibTrans" cxnId="{256FB0EF-6CD9-443D-B7B7-0132E4E3662A}">
      <dgm:prSet/>
      <dgm:spPr/>
      <dgm:t>
        <a:bodyPr/>
        <a:lstStyle/>
        <a:p>
          <a:endParaRPr lang="en-US"/>
        </a:p>
      </dgm:t>
    </dgm:pt>
    <dgm:pt modelId="{7E7D2250-681D-4F8A-BFDB-A9A8D2E51DE3}" type="pres">
      <dgm:prSet presAssocID="{6E8683C2-0CED-4F7A-AD2F-2870AD3298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B06C7D-4E15-4561-942B-9A5916BEC5B2}" type="pres">
      <dgm:prSet presAssocID="{D95274F0-63D9-459A-8703-7C2BDAA65E13}" presName="composite" presStyleCnt="0"/>
      <dgm:spPr/>
    </dgm:pt>
    <dgm:pt modelId="{48A91563-21C1-4580-8EA9-17B0F87C89A8}" type="pres">
      <dgm:prSet presAssocID="{D95274F0-63D9-459A-8703-7C2BDAA65E13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1A6C9-37D5-4A93-BA56-DBC4CB5EA470}" type="pres">
      <dgm:prSet presAssocID="{D95274F0-63D9-459A-8703-7C2BDAA65E13}" presName="desTx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D6ECF-1E41-470B-B7B6-94DEDA5325AC}" type="pres">
      <dgm:prSet presAssocID="{49D7FB3F-E033-4A73-AE13-C4BC17FD60F9}" presName="space" presStyleCnt="0"/>
      <dgm:spPr/>
    </dgm:pt>
    <dgm:pt modelId="{A4AD01FD-4879-4C9F-98EA-2213469220FE}" type="pres">
      <dgm:prSet presAssocID="{1A28C1A4-51C4-4F43-A2ED-0953E7B00DEB}" presName="composite" presStyleCnt="0"/>
      <dgm:spPr/>
    </dgm:pt>
    <dgm:pt modelId="{C9F69273-AF4A-4678-9974-176B8DBD08BB}" type="pres">
      <dgm:prSet presAssocID="{1A28C1A4-51C4-4F43-A2ED-0953E7B00DEB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2DEA1-B35D-42A1-9572-1746614A867A}" type="pres">
      <dgm:prSet presAssocID="{1A28C1A4-51C4-4F43-A2ED-0953E7B00DEB}" presName="desTx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99578-B195-4982-92DE-9733F2F3362A}" type="pres">
      <dgm:prSet presAssocID="{9EFE8264-127E-410F-813C-FD51073E892F}" presName="space" presStyleCnt="0"/>
      <dgm:spPr/>
    </dgm:pt>
    <dgm:pt modelId="{8D78C388-0DC6-40F6-A157-37B4B55AADD4}" type="pres">
      <dgm:prSet presAssocID="{F65C91FC-9721-4741-B421-5D0FEDC88764}" presName="composite" presStyleCnt="0"/>
      <dgm:spPr/>
    </dgm:pt>
    <dgm:pt modelId="{899F8753-5FF5-49B2-A5A8-DB24DBE3C23D}" type="pres">
      <dgm:prSet presAssocID="{F65C91FC-9721-4741-B421-5D0FEDC88764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371A3-2D4E-417E-95D5-EF83A9AC3AA8}" type="pres">
      <dgm:prSet presAssocID="{F65C91FC-9721-4741-B421-5D0FEDC88764}" presName="desTx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460D7-6A8A-46E3-B368-6EDA8E369AD3}" type="pres">
      <dgm:prSet presAssocID="{8D00AFE6-26F7-4C15-A643-5772F3E3F50F}" presName="space" presStyleCnt="0"/>
      <dgm:spPr/>
    </dgm:pt>
    <dgm:pt modelId="{951C50E6-B7E1-4283-A022-B63F2C0B7618}" type="pres">
      <dgm:prSet presAssocID="{2C2E8495-C790-4701-8FFF-711C151F330C}" presName="composite" presStyleCnt="0"/>
      <dgm:spPr/>
    </dgm:pt>
    <dgm:pt modelId="{DAC34C44-9490-4496-B414-FEDA31BB2DCE}" type="pres">
      <dgm:prSet presAssocID="{2C2E8495-C790-4701-8FFF-711C151F330C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ABDDC-821F-4852-ABD0-F2742FE37C5F}" type="pres">
      <dgm:prSet presAssocID="{2C2E8495-C790-4701-8FFF-711C151F330C}" presName="desTx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55874-60A9-432C-AA3E-B7B6ACD34EE2}" type="pres">
      <dgm:prSet presAssocID="{FCF73393-EE0A-46FB-A6DD-91CA52386B78}" presName="space" presStyleCnt="0"/>
      <dgm:spPr/>
    </dgm:pt>
    <dgm:pt modelId="{15364D45-57A5-4F4B-B6A2-6E52B956F675}" type="pres">
      <dgm:prSet presAssocID="{4B6BFCC6-BEED-47D2-BA5B-56B0984C8309}" presName="composite" presStyleCnt="0"/>
      <dgm:spPr/>
    </dgm:pt>
    <dgm:pt modelId="{E93EAD2B-AF61-4A0E-A03A-113ADAD70C2B}" type="pres">
      <dgm:prSet presAssocID="{4B6BFCC6-BEED-47D2-BA5B-56B0984C8309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65184-7B76-4CCA-B040-1C92E1FB0B9F}" type="pres">
      <dgm:prSet presAssocID="{4B6BFCC6-BEED-47D2-BA5B-56B0984C8309}" presName="desTx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6EEA0-A7DB-40AD-8DF1-30A630A61EBD}" type="pres">
      <dgm:prSet presAssocID="{3862612B-29E4-4CF4-88E6-C575EF61D67C}" presName="space" presStyleCnt="0"/>
      <dgm:spPr/>
    </dgm:pt>
    <dgm:pt modelId="{8835321D-2A74-4560-B92E-04577E58897E}" type="pres">
      <dgm:prSet presAssocID="{D2580DC7-D8C7-4EFC-B4A4-BED9F0ED15C8}" presName="composite" presStyleCnt="0"/>
      <dgm:spPr/>
    </dgm:pt>
    <dgm:pt modelId="{759E4C77-79E9-41BA-8F35-8FABA2B6D88C}" type="pres">
      <dgm:prSet presAssocID="{D2580DC7-D8C7-4EFC-B4A4-BED9F0ED15C8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01CB5-C32B-4E99-87BA-7A3E203245FA}" type="pres">
      <dgm:prSet presAssocID="{D2580DC7-D8C7-4EFC-B4A4-BED9F0ED15C8}" presName="desTx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61FA9F-C679-45F1-AA0E-44F13402131D}" type="presOf" srcId="{D95274F0-63D9-459A-8703-7C2BDAA65E13}" destId="{48A91563-21C1-4580-8EA9-17B0F87C89A8}" srcOrd="0" destOrd="0" presId="urn:microsoft.com/office/officeart/2005/8/layout/hList1"/>
    <dgm:cxn modelId="{5540F9A0-6171-4599-90A0-C8554DC3AED4}" srcId="{6E8683C2-0CED-4F7A-AD2F-2870AD329865}" destId="{D95274F0-63D9-459A-8703-7C2BDAA65E13}" srcOrd="0" destOrd="0" parTransId="{E65166EF-C3D1-431B-B519-0FE83192471A}" sibTransId="{49D7FB3F-E033-4A73-AE13-C4BC17FD60F9}"/>
    <dgm:cxn modelId="{F593B0AC-1BFC-40BB-A751-222FE11DC40D}" srcId="{6E8683C2-0CED-4F7A-AD2F-2870AD329865}" destId="{2C2E8495-C790-4701-8FFF-711C151F330C}" srcOrd="3" destOrd="0" parTransId="{7268C411-79FA-44F2-ABF1-6E77FFC69561}" sibTransId="{FCF73393-EE0A-46FB-A6DD-91CA52386B78}"/>
    <dgm:cxn modelId="{D020C7B9-634D-465C-BEA1-FC3929DF68AD}" type="presOf" srcId="{2C2E8495-C790-4701-8FFF-711C151F330C}" destId="{DAC34C44-9490-4496-B414-FEDA31BB2DCE}" srcOrd="0" destOrd="0" presId="urn:microsoft.com/office/officeart/2005/8/layout/hList1"/>
    <dgm:cxn modelId="{6A9BBC24-5325-42B9-BEB8-E7D8C9FA87FD}" type="presOf" srcId="{4B6BFCC6-BEED-47D2-BA5B-56B0984C8309}" destId="{E93EAD2B-AF61-4A0E-A03A-113ADAD70C2B}" srcOrd="0" destOrd="0" presId="urn:microsoft.com/office/officeart/2005/8/layout/hList1"/>
    <dgm:cxn modelId="{9FBF5DA0-1038-4F4A-81E6-D3A54C1E00C8}" type="presOf" srcId="{1A28C1A4-51C4-4F43-A2ED-0953E7B00DEB}" destId="{C9F69273-AF4A-4678-9974-176B8DBD08BB}" srcOrd="0" destOrd="0" presId="urn:microsoft.com/office/officeart/2005/8/layout/hList1"/>
    <dgm:cxn modelId="{07A1C2B5-C96F-4470-A339-03856A0DDF7E}" type="presOf" srcId="{A26CA4A4-46CE-4231-9DB0-87771C99D25A}" destId="{9D9371A3-2D4E-417E-95D5-EF83A9AC3AA8}" srcOrd="0" destOrd="0" presId="urn:microsoft.com/office/officeart/2005/8/layout/hList1"/>
    <dgm:cxn modelId="{FBBA108F-176A-4872-B4AF-E8130F0D00C5}" srcId="{6E8683C2-0CED-4F7A-AD2F-2870AD329865}" destId="{1A28C1A4-51C4-4F43-A2ED-0953E7B00DEB}" srcOrd="1" destOrd="0" parTransId="{E209D283-75E5-4BC9-B0DD-B0EE0768D990}" sibTransId="{9EFE8264-127E-410F-813C-FD51073E892F}"/>
    <dgm:cxn modelId="{6E52EF71-4811-478E-A760-F9C3399BD932}" type="presOf" srcId="{F65C91FC-9721-4741-B421-5D0FEDC88764}" destId="{899F8753-5FF5-49B2-A5A8-DB24DBE3C23D}" srcOrd="0" destOrd="0" presId="urn:microsoft.com/office/officeart/2005/8/layout/hList1"/>
    <dgm:cxn modelId="{D90C48A3-B53B-4448-9E91-0E717FF5CBCA}" type="presOf" srcId="{477CA55B-0A5B-48E4-804A-C90A7FC1913D}" destId="{6D301CB5-C32B-4E99-87BA-7A3E203245FA}" srcOrd="0" destOrd="0" presId="urn:microsoft.com/office/officeart/2005/8/layout/hList1"/>
    <dgm:cxn modelId="{BC13E3CA-2376-4FA0-A0CD-BA619C89D481}" srcId="{6E8683C2-0CED-4F7A-AD2F-2870AD329865}" destId="{F65C91FC-9721-4741-B421-5D0FEDC88764}" srcOrd="2" destOrd="0" parTransId="{71011F70-2B53-47AE-9605-4D1FAF018745}" sibTransId="{8D00AFE6-26F7-4C15-A643-5772F3E3F50F}"/>
    <dgm:cxn modelId="{2A2ADC22-BACD-4EF3-B795-300638394B71}" type="presOf" srcId="{6E8683C2-0CED-4F7A-AD2F-2870AD329865}" destId="{7E7D2250-681D-4F8A-BFDB-A9A8D2E51DE3}" srcOrd="0" destOrd="0" presId="urn:microsoft.com/office/officeart/2005/8/layout/hList1"/>
    <dgm:cxn modelId="{07F7EA46-4D56-4919-BC6A-E91D668C33B2}" srcId="{6E8683C2-0CED-4F7A-AD2F-2870AD329865}" destId="{D2580DC7-D8C7-4EFC-B4A4-BED9F0ED15C8}" srcOrd="5" destOrd="0" parTransId="{9594E1B3-DA61-407B-B24A-3CA8E4AF8288}" sibTransId="{CB5EA7F9-923F-4B07-97BD-0252EAAD6DD6}"/>
    <dgm:cxn modelId="{256FB0EF-6CD9-443D-B7B7-0132E4E3662A}" srcId="{F65C91FC-9721-4741-B421-5D0FEDC88764}" destId="{A26CA4A4-46CE-4231-9DB0-87771C99D25A}" srcOrd="0" destOrd="0" parTransId="{E9FD2FAD-95DD-4E7B-BA35-E59BB68330C6}" sibTransId="{77BC6D03-20D9-4802-8B28-9519CBB99F4E}"/>
    <dgm:cxn modelId="{F5FCBB3C-1646-4036-8174-19B67D47CCD5}" type="presOf" srcId="{D2580DC7-D8C7-4EFC-B4A4-BED9F0ED15C8}" destId="{759E4C77-79E9-41BA-8F35-8FABA2B6D88C}" srcOrd="0" destOrd="0" presId="urn:microsoft.com/office/officeart/2005/8/layout/hList1"/>
    <dgm:cxn modelId="{68DFF00C-DC72-4334-8AFD-CBE8ADF235C8}" srcId="{D2580DC7-D8C7-4EFC-B4A4-BED9F0ED15C8}" destId="{477CA55B-0A5B-48E4-804A-C90A7FC1913D}" srcOrd="0" destOrd="0" parTransId="{66FD6847-37C8-4768-8F85-058C46968A92}" sibTransId="{A974D889-35F6-4144-9253-2F42DEE92163}"/>
    <dgm:cxn modelId="{2C24DC0F-E0D1-4D0A-BD67-B1129031A14F}" srcId="{6E8683C2-0CED-4F7A-AD2F-2870AD329865}" destId="{4B6BFCC6-BEED-47D2-BA5B-56B0984C8309}" srcOrd="4" destOrd="0" parTransId="{ACDDC0EE-AB54-4854-9E5F-E770C27ACB0A}" sibTransId="{3862612B-29E4-4CF4-88E6-C575EF61D67C}"/>
    <dgm:cxn modelId="{3F3C1BFD-4C77-4B47-8099-36C1928A5622}" type="presParOf" srcId="{7E7D2250-681D-4F8A-BFDB-A9A8D2E51DE3}" destId="{7BB06C7D-4E15-4561-942B-9A5916BEC5B2}" srcOrd="0" destOrd="0" presId="urn:microsoft.com/office/officeart/2005/8/layout/hList1"/>
    <dgm:cxn modelId="{70DC9BB8-00E9-4B7F-BDB5-CE7076B5BEB7}" type="presParOf" srcId="{7BB06C7D-4E15-4561-942B-9A5916BEC5B2}" destId="{48A91563-21C1-4580-8EA9-17B0F87C89A8}" srcOrd="0" destOrd="0" presId="urn:microsoft.com/office/officeart/2005/8/layout/hList1"/>
    <dgm:cxn modelId="{12E5C03F-CB0D-4ABF-B86E-F4DA111EC9C4}" type="presParOf" srcId="{7BB06C7D-4E15-4561-942B-9A5916BEC5B2}" destId="{57A1A6C9-37D5-4A93-BA56-DBC4CB5EA470}" srcOrd="1" destOrd="0" presId="urn:microsoft.com/office/officeart/2005/8/layout/hList1"/>
    <dgm:cxn modelId="{D676262B-E9B9-4CA2-B033-9F43D88377E8}" type="presParOf" srcId="{7E7D2250-681D-4F8A-BFDB-A9A8D2E51DE3}" destId="{FBDD6ECF-1E41-470B-B7B6-94DEDA5325AC}" srcOrd="1" destOrd="0" presId="urn:microsoft.com/office/officeart/2005/8/layout/hList1"/>
    <dgm:cxn modelId="{DEDE1CCF-01B7-4E2F-ADE0-461C77400F15}" type="presParOf" srcId="{7E7D2250-681D-4F8A-BFDB-A9A8D2E51DE3}" destId="{A4AD01FD-4879-4C9F-98EA-2213469220FE}" srcOrd="2" destOrd="0" presId="urn:microsoft.com/office/officeart/2005/8/layout/hList1"/>
    <dgm:cxn modelId="{B58284D0-C15D-4B16-A794-D16A4445400A}" type="presParOf" srcId="{A4AD01FD-4879-4C9F-98EA-2213469220FE}" destId="{C9F69273-AF4A-4678-9974-176B8DBD08BB}" srcOrd="0" destOrd="0" presId="urn:microsoft.com/office/officeart/2005/8/layout/hList1"/>
    <dgm:cxn modelId="{EE2BA96F-C85E-4D97-BEE2-B5E66C3DDF02}" type="presParOf" srcId="{A4AD01FD-4879-4C9F-98EA-2213469220FE}" destId="{C5D2DEA1-B35D-42A1-9572-1746614A867A}" srcOrd="1" destOrd="0" presId="urn:microsoft.com/office/officeart/2005/8/layout/hList1"/>
    <dgm:cxn modelId="{B354A5F4-E8CA-49C8-A17E-5CE150DE631C}" type="presParOf" srcId="{7E7D2250-681D-4F8A-BFDB-A9A8D2E51DE3}" destId="{40A99578-B195-4982-92DE-9733F2F3362A}" srcOrd="3" destOrd="0" presId="urn:microsoft.com/office/officeart/2005/8/layout/hList1"/>
    <dgm:cxn modelId="{CB596AE9-BD5D-4C43-B96E-0FBCD6EBED7B}" type="presParOf" srcId="{7E7D2250-681D-4F8A-BFDB-A9A8D2E51DE3}" destId="{8D78C388-0DC6-40F6-A157-37B4B55AADD4}" srcOrd="4" destOrd="0" presId="urn:microsoft.com/office/officeart/2005/8/layout/hList1"/>
    <dgm:cxn modelId="{28F4C026-FD18-4B4A-97DF-4DAD4253FCA4}" type="presParOf" srcId="{8D78C388-0DC6-40F6-A157-37B4B55AADD4}" destId="{899F8753-5FF5-49B2-A5A8-DB24DBE3C23D}" srcOrd="0" destOrd="0" presId="urn:microsoft.com/office/officeart/2005/8/layout/hList1"/>
    <dgm:cxn modelId="{C821F897-C6E9-4468-B078-2436A1114160}" type="presParOf" srcId="{8D78C388-0DC6-40F6-A157-37B4B55AADD4}" destId="{9D9371A3-2D4E-417E-95D5-EF83A9AC3AA8}" srcOrd="1" destOrd="0" presId="urn:microsoft.com/office/officeart/2005/8/layout/hList1"/>
    <dgm:cxn modelId="{2A61A91C-9561-4F9B-AD94-02D7498A93DF}" type="presParOf" srcId="{7E7D2250-681D-4F8A-BFDB-A9A8D2E51DE3}" destId="{1D9460D7-6A8A-46E3-B368-6EDA8E369AD3}" srcOrd="5" destOrd="0" presId="urn:microsoft.com/office/officeart/2005/8/layout/hList1"/>
    <dgm:cxn modelId="{B778F4BC-5FC8-46E0-AB53-B4E2FD6A8DA2}" type="presParOf" srcId="{7E7D2250-681D-4F8A-BFDB-A9A8D2E51DE3}" destId="{951C50E6-B7E1-4283-A022-B63F2C0B7618}" srcOrd="6" destOrd="0" presId="urn:microsoft.com/office/officeart/2005/8/layout/hList1"/>
    <dgm:cxn modelId="{13B99635-DE02-4DCE-B1B0-1694E6452DEA}" type="presParOf" srcId="{951C50E6-B7E1-4283-A022-B63F2C0B7618}" destId="{DAC34C44-9490-4496-B414-FEDA31BB2DCE}" srcOrd="0" destOrd="0" presId="urn:microsoft.com/office/officeart/2005/8/layout/hList1"/>
    <dgm:cxn modelId="{CC4A667A-A5E2-4776-9CF2-CDE7AD1FEC34}" type="presParOf" srcId="{951C50E6-B7E1-4283-A022-B63F2C0B7618}" destId="{88FABDDC-821F-4852-ABD0-F2742FE37C5F}" srcOrd="1" destOrd="0" presId="urn:microsoft.com/office/officeart/2005/8/layout/hList1"/>
    <dgm:cxn modelId="{12635D78-A083-4827-B8FA-B266765B5AA1}" type="presParOf" srcId="{7E7D2250-681D-4F8A-BFDB-A9A8D2E51DE3}" destId="{2F255874-60A9-432C-AA3E-B7B6ACD34EE2}" srcOrd="7" destOrd="0" presId="urn:microsoft.com/office/officeart/2005/8/layout/hList1"/>
    <dgm:cxn modelId="{9E16AFDF-5394-4EB5-985F-01DA0B48F2A8}" type="presParOf" srcId="{7E7D2250-681D-4F8A-BFDB-A9A8D2E51DE3}" destId="{15364D45-57A5-4F4B-B6A2-6E52B956F675}" srcOrd="8" destOrd="0" presId="urn:microsoft.com/office/officeart/2005/8/layout/hList1"/>
    <dgm:cxn modelId="{B699F50B-EE39-47DB-900D-AB3B50B24917}" type="presParOf" srcId="{15364D45-57A5-4F4B-B6A2-6E52B956F675}" destId="{E93EAD2B-AF61-4A0E-A03A-113ADAD70C2B}" srcOrd="0" destOrd="0" presId="urn:microsoft.com/office/officeart/2005/8/layout/hList1"/>
    <dgm:cxn modelId="{D7BDB852-0307-4761-8D98-70D117A58C2B}" type="presParOf" srcId="{15364D45-57A5-4F4B-B6A2-6E52B956F675}" destId="{89F65184-7B76-4CCA-B040-1C92E1FB0B9F}" srcOrd="1" destOrd="0" presId="urn:microsoft.com/office/officeart/2005/8/layout/hList1"/>
    <dgm:cxn modelId="{004B81CD-DA52-4C4B-B136-0742796DFC8B}" type="presParOf" srcId="{7E7D2250-681D-4F8A-BFDB-A9A8D2E51DE3}" destId="{0576EEA0-A7DB-40AD-8DF1-30A630A61EBD}" srcOrd="9" destOrd="0" presId="urn:microsoft.com/office/officeart/2005/8/layout/hList1"/>
    <dgm:cxn modelId="{E46BEF3B-D56F-4A6A-A5C9-31ADEF3133E1}" type="presParOf" srcId="{7E7D2250-681D-4F8A-BFDB-A9A8D2E51DE3}" destId="{8835321D-2A74-4560-B92E-04577E58897E}" srcOrd="10" destOrd="0" presId="urn:microsoft.com/office/officeart/2005/8/layout/hList1"/>
    <dgm:cxn modelId="{00160E17-39CA-4362-8240-4C461A532BFB}" type="presParOf" srcId="{8835321D-2A74-4560-B92E-04577E58897E}" destId="{759E4C77-79E9-41BA-8F35-8FABA2B6D88C}" srcOrd="0" destOrd="0" presId="urn:microsoft.com/office/officeart/2005/8/layout/hList1"/>
    <dgm:cxn modelId="{9472828F-68EF-4777-B8EB-DB56BC14BE5F}" type="presParOf" srcId="{8835321D-2A74-4560-B92E-04577E58897E}" destId="{6D301CB5-C32B-4E99-87BA-7A3E203245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93F1DE-49D9-426B-8D5C-BFE001A9F8CB}" type="doc">
      <dgm:prSet loTypeId="urn:microsoft.com/office/officeart/2005/8/layout/StepDownProcess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C9001A6-D5C7-4946-867D-8B60E7D60CD5}">
      <dgm:prSet phldrT="[Text]"/>
      <dgm:spPr/>
      <dgm:t>
        <a:bodyPr/>
        <a:lstStyle/>
        <a:p>
          <a:r>
            <a:rPr lang="fa-IR" dirty="0" smtClean="0"/>
            <a:t>گام 0</a:t>
          </a:r>
          <a:endParaRPr lang="en-US" dirty="0"/>
        </a:p>
      </dgm:t>
    </dgm:pt>
    <dgm:pt modelId="{95E61184-07AD-464B-BF9B-364CC753C17E}" type="parTrans" cxnId="{4A0407F7-9F1D-4CD2-B419-0D8A61C09CB8}">
      <dgm:prSet/>
      <dgm:spPr/>
      <dgm:t>
        <a:bodyPr/>
        <a:lstStyle/>
        <a:p>
          <a:endParaRPr lang="en-US"/>
        </a:p>
      </dgm:t>
    </dgm:pt>
    <dgm:pt modelId="{ED603AF6-96AA-4E14-8DC7-0B972F3AAAC3}" type="sibTrans" cxnId="{4A0407F7-9F1D-4CD2-B419-0D8A61C09CB8}">
      <dgm:prSet/>
      <dgm:spPr/>
      <dgm:t>
        <a:bodyPr/>
        <a:lstStyle/>
        <a:p>
          <a:endParaRPr lang="en-US"/>
        </a:p>
      </dgm:t>
    </dgm:pt>
    <dgm:pt modelId="{D43B6A61-0AFF-4182-A77F-2EB1CD3CDAE4}">
      <dgm:prSet phldrT="[Text]"/>
      <dgm:spPr/>
      <dgm:t>
        <a:bodyPr/>
        <a:lstStyle/>
        <a:p>
          <a:r>
            <a:rPr lang="fa-IR" dirty="0" smtClean="0"/>
            <a:t>گام 4</a:t>
          </a:r>
          <a:endParaRPr lang="en-US" dirty="0"/>
        </a:p>
      </dgm:t>
    </dgm:pt>
    <dgm:pt modelId="{1CD24F8F-00D4-4B94-BE58-EF08FA006F35}" type="parTrans" cxnId="{A75A3522-2E19-4D54-B93C-A3BAD2B929AC}">
      <dgm:prSet/>
      <dgm:spPr/>
      <dgm:t>
        <a:bodyPr/>
        <a:lstStyle/>
        <a:p>
          <a:endParaRPr lang="en-US"/>
        </a:p>
      </dgm:t>
    </dgm:pt>
    <dgm:pt modelId="{1DBF056A-4BBE-4F51-8454-B4DEAA5BDA98}" type="sibTrans" cxnId="{A75A3522-2E19-4D54-B93C-A3BAD2B929AC}">
      <dgm:prSet/>
      <dgm:spPr/>
      <dgm:t>
        <a:bodyPr/>
        <a:lstStyle/>
        <a:p>
          <a:endParaRPr lang="en-US"/>
        </a:p>
      </dgm:t>
    </dgm:pt>
    <dgm:pt modelId="{84FB6857-F949-4568-B902-6300F711EE16}">
      <dgm:prSet phldrT="[Text]"/>
      <dgm:spPr/>
      <dgm:t>
        <a:bodyPr/>
        <a:lstStyle/>
        <a:p>
          <a:r>
            <a:rPr lang="fa-IR" dirty="0" smtClean="0"/>
            <a:t>گام 5</a:t>
          </a:r>
          <a:endParaRPr lang="en-US" dirty="0"/>
        </a:p>
      </dgm:t>
    </dgm:pt>
    <dgm:pt modelId="{B7DC1DE8-6EA1-40AC-AC60-D9122FE0C4CD}" type="parTrans" cxnId="{A4F689B7-73BD-4CE5-AA8F-74B05B55CC40}">
      <dgm:prSet/>
      <dgm:spPr/>
      <dgm:t>
        <a:bodyPr/>
        <a:lstStyle/>
        <a:p>
          <a:endParaRPr lang="en-US"/>
        </a:p>
      </dgm:t>
    </dgm:pt>
    <dgm:pt modelId="{E5711E9C-3A65-4004-A4B5-B00ACF470403}" type="sibTrans" cxnId="{A4F689B7-73BD-4CE5-AA8F-74B05B55CC40}">
      <dgm:prSet/>
      <dgm:spPr/>
      <dgm:t>
        <a:bodyPr/>
        <a:lstStyle/>
        <a:p>
          <a:endParaRPr lang="en-US"/>
        </a:p>
      </dgm:t>
    </dgm:pt>
    <dgm:pt modelId="{B66EB61F-EDE2-447E-B521-CAE5E717F78E}">
      <dgm:prSet/>
      <dgm:spPr/>
      <dgm:t>
        <a:bodyPr/>
        <a:lstStyle/>
        <a:p>
          <a:r>
            <a:rPr lang="fa-IR" dirty="0" smtClean="0"/>
            <a:t>گام 1</a:t>
          </a:r>
          <a:endParaRPr lang="en-US" dirty="0"/>
        </a:p>
      </dgm:t>
    </dgm:pt>
    <dgm:pt modelId="{695E3D44-EE36-4396-969B-5906251981AA}" type="parTrans" cxnId="{69571C1E-C757-444C-BE83-D9929AEC32F7}">
      <dgm:prSet/>
      <dgm:spPr/>
      <dgm:t>
        <a:bodyPr/>
        <a:lstStyle/>
        <a:p>
          <a:endParaRPr lang="en-US"/>
        </a:p>
      </dgm:t>
    </dgm:pt>
    <dgm:pt modelId="{328EE43F-0F76-4638-817C-C3EDB7EE0843}" type="sibTrans" cxnId="{69571C1E-C757-444C-BE83-D9929AEC32F7}">
      <dgm:prSet/>
      <dgm:spPr/>
      <dgm:t>
        <a:bodyPr/>
        <a:lstStyle/>
        <a:p>
          <a:endParaRPr lang="en-US"/>
        </a:p>
      </dgm:t>
    </dgm:pt>
    <dgm:pt modelId="{401783E0-81D0-4FCD-931A-28D6973C6D5F}">
      <dgm:prSet/>
      <dgm:spPr/>
      <dgm:t>
        <a:bodyPr/>
        <a:lstStyle/>
        <a:p>
          <a:r>
            <a:rPr lang="fa-IR" dirty="0" smtClean="0"/>
            <a:t>گام 2 و 3</a:t>
          </a:r>
          <a:endParaRPr lang="en-US" dirty="0"/>
        </a:p>
      </dgm:t>
    </dgm:pt>
    <dgm:pt modelId="{5190799E-F5B0-4CD0-9150-5406E98C4DD1}" type="parTrans" cxnId="{1A43CD38-7C6D-48E9-BD09-0338E418AF96}">
      <dgm:prSet/>
      <dgm:spPr/>
      <dgm:t>
        <a:bodyPr/>
        <a:lstStyle/>
        <a:p>
          <a:endParaRPr lang="en-US"/>
        </a:p>
      </dgm:t>
    </dgm:pt>
    <dgm:pt modelId="{A451F207-35EC-4629-A710-E0936A35F4FE}" type="sibTrans" cxnId="{1A43CD38-7C6D-48E9-BD09-0338E418AF96}">
      <dgm:prSet/>
      <dgm:spPr/>
      <dgm:t>
        <a:bodyPr/>
        <a:lstStyle/>
        <a:p>
          <a:endParaRPr lang="en-US"/>
        </a:p>
      </dgm:t>
    </dgm:pt>
    <dgm:pt modelId="{2A6E1660-3BA6-43F4-B325-DE9CB8D9D503}" type="pres">
      <dgm:prSet presAssocID="{4793F1DE-49D9-426B-8D5C-BFE001A9F8C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00EA0F4-CFE6-476F-AD3E-13D1169905FE}" type="pres">
      <dgm:prSet presAssocID="{AC9001A6-D5C7-4946-867D-8B60E7D60CD5}" presName="composite" presStyleCnt="0"/>
      <dgm:spPr/>
    </dgm:pt>
    <dgm:pt modelId="{F8C02C5A-76A7-4BD8-A0E1-E2A5EA9A0556}" type="pres">
      <dgm:prSet presAssocID="{AC9001A6-D5C7-4946-867D-8B60E7D60CD5}" presName="bentUpArrow1" presStyleLbl="alignImgPlace1" presStyleIdx="0" presStyleCnt="4"/>
      <dgm:spPr/>
    </dgm:pt>
    <dgm:pt modelId="{CC201A02-BA1C-4C0D-BC34-C736CC5D6C8D}" type="pres">
      <dgm:prSet presAssocID="{AC9001A6-D5C7-4946-867D-8B60E7D60CD5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4A7A2-1982-426D-9462-D3D2BD93811C}" type="pres">
      <dgm:prSet presAssocID="{AC9001A6-D5C7-4946-867D-8B60E7D60CD5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C2848-9C7E-4861-8538-ED376133593C}" type="pres">
      <dgm:prSet presAssocID="{ED603AF6-96AA-4E14-8DC7-0B972F3AAAC3}" presName="sibTrans" presStyleCnt="0"/>
      <dgm:spPr/>
    </dgm:pt>
    <dgm:pt modelId="{48332628-57D4-4C54-B695-2D1EAFF45EC2}" type="pres">
      <dgm:prSet presAssocID="{B66EB61F-EDE2-447E-B521-CAE5E717F78E}" presName="composite" presStyleCnt="0"/>
      <dgm:spPr/>
    </dgm:pt>
    <dgm:pt modelId="{41B6D041-5134-4C4B-8F98-B0C628FC393F}" type="pres">
      <dgm:prSet presAssocID="{B66EB61F-EDE2-447E-B521-CAE5E717F78E}" presName="bentUpArrow1" presStyleLbl="alignImgPlace1" presStyleIdx="1" presStyleCnt="4"/>
      <dgm:spPr/>
    </dgm:pt>
    <dgm:pt modelId="{8EA3D810-B1CB-4F74-9BB1-3D5BBE658092}" type="pres">
      <dgm:prSet presAssocID="{B66EB61F-EDE2-447E-B521-CAE5E717F78E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819E0-D025-46BF-8E07-33042833B7CB}" type="pres">
      <dgm:prSet presAssocID="{B66EB61F-EDE2-447E-B521-CAE5E717F78E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3B6C6C06-5231-48E6-8813-559A7F0B8B9C}" type="pres">
      <dgm:prSet presAssocID="{328EE43F-0F76-4638-817C-C3EDB7EE0843}" presName="sibTrans" presStyleCnt="0"/>
      <dgm:spPr/>
    </dgm:pt>
    <dgm:pt modelId="{43D71FB7-4E2D-4899-8D7C-5636FB5B80A4}" type="pres">
      <dgm:prSet presAssocID="{401783E0-81D0-4FCD-931A-28D6973C6D5F}" presName="composite" presStyleCnt="0"/>
      <dgm:spPr/>
    </dgm:pt>
    <dgm:pt modelId="{185BE649-6C9C-4DB2-B107-82396F7CD231}" type="pres">
      <dgm:prSet presAssocID="{401783E0-81D0-4FCD-931A-28D6973C6D5F}" presName="bentUpArrow1" presStyleLbl="alignImgPlace1" presStyleIdx="2" presStyleCnt="4"/>
      <dgm:spPr/>
    </dgm:pt>
    <dgm:pt modelId="{79F2EFF7-9F67-4DF2-BC62-7A86A24D2E25}" type="pres">
      <dgm:prSet presAssocID="{401783E0-81D0-4FCD-931A-28D6973C6D5F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439D2-00D6-4C54-9D96-91338D47577F}" type="pres">
      <dgm:prSet presAssocID="{401783E0-81D0-4FCD-931A-28D6973C6D5F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ED8F1DA-099C-424A-99B6-6D41AFE4ECD3}" type="pres">
      <dgm:prSet presAssocID="{A451F207-35EC-4629-A710-E0936A35F4FE}" presName="sibTrans" presStyleCnt="0"/>
      <dgm:spPr/>
    </dgm:pt>
    <dgm:pt modelId="{F265DB9C-1E48-4069-9A3C-D803893DFA0A}" type="pres">
      <dgm:prSet presAssocID="{D43B6A61-0AFF-4182-A77F-2EB1CD3CDAE4}" presName="composite" presStyleCnt="0"/>
      <dgm:spPr/>
    </dgm:pt>
    <dgm:pt modelId="{9272C5F3-34F2-405F-8ED0-34C459F9B08A}" type="pres">
      <dgm:prSet presAssocID="{D43B6A61-0AFF-4182-A77F-2EB1CD3CDAE4}" presName="bentUpArrow1" presStyleLbl="alignImgPlace1" presStyleIdx="3" presStyleCnt="4"/>
      <dgm:spPr/>
    </dgm:pt>
    <dgm:pt modelId="{31D0B3B7-9845-4BD5-9E2C-3E22B87DBD4A}" type="pres">
      <dgm:prSet presAssocID="{D43B6A61-0AFF-4182-A77F-2EB1CD3CDAE4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644BB-B388-45E6-9135-A74A10DE9A0A}" type="pres">
      <dgm:prSet presAssocID="{D43B6A61-0AFF-4182-A77F-2EB1CD3CDAE4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7EE10-8081-4A13-A379-0D3B9798E59B}" type="pres">
      <dgm:prSet presAssocID="{1DBF056A-4BBE-4F51-8454-B4DEAA5BDA98}" presName="sibTrans" presStyleCnt="0"/>
      <dgm:spPr/>
    </dgm:pt>
    <dgm:pt modelId="{AF79F339-809E-44DB-84F4-092DD3274F2C}" type="pres">
      <dgm:prSet presAssocID="{84FB6857-F949-4568-B902-6300F711EE16}" presName="composite" presStyleCnt="0"/>
      <dgm:spPr/>
    </dgm:pt>
    <dgm:pt modelId="{16B8DB09-FD93-443E-A71D-F88882EE7248}" type="pres">
      <dgm:prSet presAssocID="{84FB6857-F949-4568-B902-6300F711EE16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0407F7-9F1D-4CD2-B419-0D8A61C09CB8}" srcId="{4793F1DE-49D9-426B-8D5C-BFE001A9F8CB}" destId="{AC9001A6-D5C7-4946-867D-8B60E7D60CD5}" srcOrd="0" destOrd="0" parTransId="{95E61184-07AD-464B-BF9B-364CC753C17E}" sibTransId="{ED603AF6-96AA-4E14-8DC7-0B972F3AAAC3}"/>
    <dgm:cxn modelId="{CAD6A613-EDB6-4B14-836D-F2C7DFF64B1D}" type="presOf" srcId="{84FB6857-F949-4568-B902-6300F711EE16}" destId="{16B8DB09-FD93-443E-A71D-F88882EE7248}" srcOrd="0" destOrd="0" presId="urn:microsoft.com/office/officeart/2005/8/layout/StepDownProcess"/>
    <dgm:cxn modelId="{1A43CD38-7C6D-48E9-BD09-0338E418AF96}" srcId="{4793F1DE-49D9-426B-8D5C-BFE001A9F8CB}" destId="{401783E0-81D0-4FCD-931A-28D6973C6D5F}" srcOrd="2" destOrd="0" parTransId="{5190799E-F5B0-4CD0-9150-5406E98C4DD1}" sibTransId="{A451F207-35EC-4629-A710-E0936A35F4FE}"/>
    <dgm:cxn modelId="{98D61ED6-5DBB-4D5B-9BEF-02B5A0F213F2}" type="presOf" srcId="{D43B6A61-0AFF-4182-A77F-2EB1CD3CDAE4}" destId="{31D0B3B7-9845-4BD5-9E2C-3E22B87DBD4A}" srcOrd="0" destOrd="0" presId="urn:microsoft.com/office/officeart/2005/8/layout/StepDownProcess"/>
    <dgm:cxn modelId="{A4F689B7-73BD-4CE5-AA8F-74B05B55CC40}" srcId="{4793F1DE-49D9-426B-8D5C-BFE001A9F8CB}" destId="{84FB6857-F949-4568-B902-6300F711EE16}" srcOrd="4" destOrd="0" parTransId="{B7DC1DE8-6EA1-40AC-AC60-D9122FE0C4CD}" sibTransId="{E5711E9C-3A65-4004-A4B5-B00ACF470403}"/>
    <dgm:cxn modelId="{8E3F5173-D271-41AD-A0E0-D97D09557601}" type="presOf" srcId="{B66EB61F-EDE2-447E-B521-CAE5E717F78E}" destId="{8EA3D810-B1CB-4F74-9BB1-3D5BBE658092}" srcOrd="0" destOrd="0" presId="urn:microsoft.com/office/officeart/2005/8/layout/StepDownProcess"/>
    <dgm:cxn modelId="{F396821F-C8AA-4CEF-B060-E9DBC3E749B1}" type="presOf" srcId="{AC9001A6-D5C7-4946-867D-8B60E7D60CD5}" destId="{CC201A02-BA1C-4C0D-BC34-C736CC5D6C8D}" srcOrd="0" destOrd="0" presId="urn:microsoft.com/office/officeart/2005/8/layout/StepDownProcess"/>
    <dgm:cxn modelId="{A75A3522-2E19-4D54-B93C-A3BAD2B929AC}" srcId="{4793F1DE-49D9-426B-8D5C-BFE001A9F8CB}" destId="{D43B6A61-0AFF-4182-A77F-2EB1CD3CDAE4}" srcOrd="3" destOrd="0" parTransId="{1CD24F8F-00D4-4B94-BE58-EF08FA006F35}" sibTransId="{1DBF056A-4BBE-4F51-8454-B4DEAA5BDA98}"/>
    <dgm:cxn modelId="{DB89A6BE-0BAD-407A-B3FE-F84355B17B6D}" type="presOf" srcId="{401783E0-81D0-4FCD-931A-28D6973C6D5F}" destId="{79F2EFF7-9F67-4DF2-BC62-7A86A24D2E25}" srcOrd="0" destOrd="0" presId="urn:microsoft.com/office/officeart/2005/8/layout/StepDownProcess"/>
    <dgm:cxn modelId="{26E2139F-0496-44E9-81E9-C70AC9C0C7F5}" type="presOf" srcId="{4793F1DE-49D9-426B-8D5C-BFE001A9F8CB}" destId="{2A6E1660-3BA6-43F4-B325-DE9CB8D9D503}" srcOrd="0" destOrd="0" presId="urn:microsoft.com/office/officeart/2005/8/layout/StepDownProcess"/>
    <dgm:cxn modelId="{69571C1E-C757-444C-BE83-D9929AEC32F7}" srcId="{4793F1DE-49D9-426B-8D5C-BFE001A9F8CB}" destId="{B66EB61F-EDE2-447E-B521-CAE5E717F78E}" srcOrd="1" destOrd="0" parTransId="{695E3D44-EE36-4396-969B-5906251981AA}" sibTransId="{328EE43F-0F76-4638-817C-C3EDB7EE0843}"/>
    <dgm:cxn modelId="{AADF2596-DC84-4F96-82FF-ECF0544CDD30}" type="presParOf" srcId="{2A6E1660-3BA6-43F4-B325-DE9CB8D9D503}" destId="{700EA0F4-CFE6-476F-AD3E-13D1169905FE}" srcOrd="0" destOrd="0" presId="urn:microsoft.com/office/officeart/2005/8/layout/StepDownProcess"/>
    <dgm:cxn modelId="{6E10629A-3B5F-482E-94EF-F60A5115883C}" type="presParOf" srcId="{700EA0F4-CFE6-476F-AD3E-13D1169905FE}" destId="{F8C02C5A-76A7-4BD8-A0E1-E2A5EA9A0556}" srcOrd="0" destOrd="0" presId="urn:microsoft.com/office/officeart/2005/8/layout/StepDownProcess"/>
    <dgm:cxn modelId="{A9C84787-FD61-43AA-9132-8BCB157B3C7F}" type="presParOf" srcId="{700EA0F4-CFE6-476F-AD3E-13D1169905FE}" destId="{CC201A02-BA1C-4C0D-BC34-C736CC5D6C8D}" srcOrd="1" destOrd="0" presId="urn:microsoft.com/office/officeart/2005/8/layout/StepDownProcess"/>
    <dgm:cxn modelId="{3EE3AC43-8F8E-4DCC-83F0-5B4134C8C992}" type="presParOf" srcId="{700EA0F4-CFE6-476F-AD3E-13D1169905FE}" destId="{6484A7A2-1982-426D-9462-D3D2BD93811C}" srcOrd="2" destOrd="0" presId="urn:microsoft.com/office/officeart/2005/8/layout/StepDownProcess"/>
    <dgm:cxn modelId="{37BFEAF5-507C-445B-AA7F-7D597CE270C7}" type="presParOf" srcId="{2A6E1660-3BA6-43F4-B325-DE9CB8D9D503}" destId="{CA9C2848-9C7E-4861-8538-ED376133593C}" srcOrd="1" destOrd="0" presId="urn:microsoft.com/office/officeart/2005/8/layout/StepDownProcess"/>
    <dgm:cxn modelId="{B76BE360-C1E0-4702-846F-38509EBFC31A}" type="presParOf" srcId="{2A6E1660-3BA6-43F4-B325-DE9CB8D9D503}" destId="{48332628-57D4-4C54-B695-2D1EAFF45EC2}" srcOrd="2" destOrd="0" presId="urn:microsoft.com/office/officeart/2005/8/layout/StepDownProcess"/>
    <dgm:cxn modelId="{0D81EB94-0714-474F-A739-C410BF260CC2}" type="presParOf" srcId="{48332628-57D4-4C54-B695-2D1EAFF45EC2}" destId="{41B6D041-5134-4C4B-8F98-B0C628FC393F}" srcOrd="0" destOrd="0" presId="urn:microsoft.com/office/officeart/2005/8/layout/StepDownProcess"/>
    <dgm:cxn modelId="{463B2EEA-04A9-494C-95A3-0755662D9C40}" type="presParOf" srcId="{48332628-57D4-4C54-B695-2D1EAFF45EC2}" destId="{8EA3D810-B1CB-4F74-9BB1-3D5BBE658092}" srcOrd="1" destOrd="0" presId="urn:microsoft.com/office/officeart/2005/8/layout/StepDownProcess"/>
    <dgm:cxn modelId="{F8FC9460-B0FF-4D63-A735-98AF21232047}" type="presParOf" srcId="{48332628-57D4-4C54-B695-2D1EAFF45EC2}" destId="{E83819E0-D025-46BF-8E07-33042833B7CB}" srcOrd="2" destOrd="0" presId="urn:microsoft.com/office/officeart/2005/8/layout/StepDownProcess"/>
    <dgm:cxn modelId="{BC8D9475-8C9C-47B1-B47E-ADB6F00204E3}" type="presParOf" srcId="{2A6E1660-3BA6-43F4-B325-DE9CB8D9D503}" destId="{3B6C6C06-5231-48E6-8813-559A7F0B8B9C}" srcOrd="3" destOrd="0" presId="urn:microsoft.com/office/officeart/2005/8/layout/StepDownProcess"/>
    <dgm:cxn modelId="{EF3ABC23-03F4-4B12-A33E-67CF8BA647D7}" type="presParOf" srcId="{2A6E1660-3BA6-43F4-B325-DE9CB8D9D503}" destId="{43D71FB7-4E2D-4899-8D7C-5636FB5B80A4}" srcOrd="4" destOrd="0" presId="urn:microsoft.com/office/officeart/2005/8/layout/StepDownProcess"/>
    <dgm:cxn modelId="{65AD4ED8-CA5A-4305-9614-32A5503FDDBF}" type="presParOf" srcId="{43D71FB7-4E2D-4899-8D7C-5636FB5B80A4}" destId="{185BE649-6C9C-4DB2-B107-82396F7CD231}" srcOrd="0" destOrd="0" presId="urn:microsoft.com/office/officeart/2005/8/layout/StepDownProcess"/>
    <dgm:cxn modelId="{BC950186-9833-4688-A3D4-97081108C0FC}" type="presParOf" srcId="{43D71FB7-4E2D-4899-8D7C-5636FB5B80A4}" destId="{79F2EFF7-9F67-4DF2-BC62-7A86A24D2E25}" srcOrd="1" destOrd="0" presId="urn:microsoft.com/office/officeart/2005/8/layout/StepDownProcess"/>
    <dgm:cxn modelId="{636BD750-D13B-422A-AEF4-C65CEAD1B195}" type="presParOf" srcId="{43D71FB7-4E2D-4899-8D7C-5636FB5B80A4}" destId="{3E9439D2-00D6-4C54-9D96-91338D47577F}" srcOrd="2" destOrd="0" presId="urn:microsoft.com/office/officeart/2005/8/layout/StepDownProcess"/>
    <dgm:cxn modelId="{5E778D44-71ED-4385-9E0B-58FD52D0A6FD}" type="presParOf" srcId="{2A6E1660-3BA6-43F4-B325-DE9CB8D9D503}" destId="{DED8F1DA-099C-424A-99B6-6D41AFE4ECD3}" srcOrd="5" destOrd="0" presId="urn:microsoft.com/office/officeart/2005/8/layout/StepDownProcess"/>
    <dgm:cxn modelId="{D89F571E-10D5-4E56-8FE0-2E2CA430BB70}" type="presParOf" srcId="{2A6E1660-3BA6-43F4-B325-DE9CB8D9D503}" destId="{F265DB9C-1E48-4069-9A3C-D803893DFA0A}" srcOrd="6" destOrd="0" presId="urn:microsoft.com/office/officeart/2005/8/layout/StepDownProcess"/>
    <dgm:cxn modelId="{BB48C170-5297-451C-8B0F-2C979C8D8AA7}" type="presParOf" srcId="{F265DB9C-1E48-4069-9A3C-D803893DFA0A}" destId="{9272C5F3-34F2-405F-8ED0-34C459F9B08A}" srcOrd="0" destOrd="0" presId="urn:microsoft.com/office/officeart/2005/8/layout/StepDownProcess"/>
    <dgm:cxn modelId="{2670FDDA-3908-4E04-A1C5-DA2F76452934}" type="presParOf" srcId="{F265DB9C-1E48-4069-9A3C-D803893DFA0A}" destId="{31D0B3B7-9845-4BD5-9E2C-3E22B87DBD4A}" srcOrd="1" destOrd="0" presId="urn:microsoft.com/office/officeart/2005/8/layout/StepDownProcess"/>
    <dgm:cxn modelId="{EC8BC666-B55C-4CBD-9114-0CC844E7AD22}" type="presParOf" srcId="{F265DB9C-1E48-4069-9A3C-D803893DFA0A}" destId="{065644BB-B388-45E6-9135-A74A10DE9A0A}" srcOrd="2" destOrd="0" presId="urn:microsoft.com/office/officeart/2005/8/layout/StepDownProcess"/>
    <dgm:cxn modelId="{C275DD33-4EA2-4662-9281-8032CFEE7C6C}" type="presParOf" srcId="{2A6E1660-3BA6-43F4-B325-DE9CB8D9D503}" destId="{C307EE10-8081-4A13-A379-0D3B9798E59B}" srcOrd="7" destOrd="0" presId="urn:microsoft.com/office/officeart/2005/8/layout/StepDownProcess"/>
    <dgm:cxn modelId="{DA90BEF4-CF46-426E-AC70-D3E36A6ABFC6}" type="presParOf" srcId="{2A6E1660-3BA6-43F4-B325-DE9CB8D9D503}" destId="{AF79F339-809E-44DB-84F4-092DD3274F2C}" srcOrd="8" destOrd="0" presId="urn:microsoft.com/office/officeart/2005/8/layout/StepDownProcess"/>
    <dgm:cxn modelId="{D5AD156E-FA07-4E85-B87F-8540E7DB606E}" type="presParOf" srcId="{AF79F339-809E-44DB-84F4-092DD3274F2C}" destId="{16B8DB09-FD93-443E-A71D-F88882EE7248}" srcOrd="0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65E0A-9A3E-4583-8667-5FE803B76C5B}">
      <dsp:nvSpPr>
        <dsp:cNvPr id="0" name=""/>
        <dsp:cNvSpPr/>
      </dsp:nvSpPr>
      <dsp:spPr>
        <a:xfrm>
          <a:off x="2635993" y="562984"/>
          <a:ext cx="4354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5460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/>
        </a:p>
      </dsp:txBody>
      <dsp:txXfrm>
        <a:off x="2842072" y="606374"/>
        <a:ext cx="23303" cy="4660"/>
      </dsp:txXfrm>
    </dsp:sp>
    <dsp:sp modelId="{BD40C3B1-66E1-4D7E-9575-3B7F617A9E1C}">
      <dsp:nvSpPr>
        <dsp:cNvPr id="0" name=""/>
        <dsp:cNvSpPr/>
      </dsp:nvSpPr>
      <dsp:spPr>
        <a:xfrm>
          <a:off x="611443" y="799"/>
          <a:ext cx="2026350" cy="121581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/>
            <a:t>مقدمه</a:t>
          </a:r>
          <a:endParaRPr lang="en-US" sz="2800" b="1" kern="1200" dirty="0"/>
        </a:p>
      </dsp:txBody>
      <dsp:txXfrm>
        <a:off x="611443" y="799"/>
        <a:ext cx="2026350" cy="1215810"/>
      </dsp:txXfrm>
    </dsp:sp>
    <dsp:sp modelId="{799772E9-4B52-4E15-AC63-2919C2C0DC7C}">
      <dsp:nvSpPr>
        <dsp:cNvPr id="0" name=""/>
        <dsp:cNvSpPr/>
      </dsp:nvSpPr>
      <dsp:spPr>
        <a:xfrm>
          <a:off x="5128404" y="562984"/>
          <a:ext cx="4354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5460" y="45720"/>
              </a:lnTo>
            </a:path>
          </a:pathLst>
        </a:custGeom>
        <a:noFill/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/>
        </a:p>
      </dsp:txBody>
      <dsp:txXfrm>
        <a:off x="5334482" y="606374"/>
        <a:ext cx="23303" cy="4660"/>
      </dsp:txXfrm>
    </dsp:sp>
    <dsp:sp modelId="{7E1BB9AE-E72A-41EA-BFF0-7683CED3EEF0}">
      <dsp:nvSpPr>
        <dsp:cNvPr id="0" name=""/>
        <dsp:cNvSpPr/>
      </dsp:nvSpPr>
      <dsp:spPr>
        <a:xfrm>
          <a:off x="3103853" y="799"/>
          <a:ext cx="2026350" cy="1215810"/>
        </a:xfrm>
        <a:prstGeom prst="rect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tint val="50000"/>
                <a:satMod val="300000"/>
              </a:schemeClr>
            </a:gs>
            <a:gs pos="35000">
              <a:schemeClr val="accent5">
                <a:hueOff val="-1655646"/>
                <a:satOff val="6635"/>
                <a:lumOff val="1438"/>
                <a:alphaOff val="0"/>
                <a:tint val="37000"/>
                <a:satMod val="30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/>
            <a:t>انگیزه تحقیق</a:t>
          </a:r>
          <a:endParaRPr lang="en-US" sz="2800" b="1" kern="1200" dirty="0"/>
        </a:p>
      </dsp:txBody>
      <dsp:txXfrm>
        <a:off x="3103853" y="799"/>
        <a:ext cx="2026350" cy="1215810"/>
      </dsp:txXfrm>
    </dsp:sp>
    <dsp:sp modelId="{B53A92EC-2EF7-4C91-92E2-2C1673A39A91}">
      <dsp:nvSpPr>
        <dsp:cNvPr id="0" name=""/>
        <dsp:cNvSpPr/>
      </dsp:nvSpPr>
      <dsp:spPr>
        <a:xfrm>
          <a:off x="1624618" y="1214809"/>
          <a:ext cx="4984821" cy="435460"/>
        </a:xfrm>
        <a:custGeom>
          <a:avLst/>
          <a:gdLst/>
          <a:ahLst/>
          <a:cxnLst/>
          <a:rect l="0" t="0" r="0" b="0"/>
          <a:pathLst>
            <a:path>
              <a:moveTo>
                <a:pt x="4984821" y="0"/>
              </a:moveTo>
              <a:lnTo>
                <a:pt x="4984821" y="234830"/>
              </a:lnTo>
              <a:lnTo>
                <a:pt x="0" y="234830"/>
              </a:lnTo>
              <a:lnTo>
                <a:pt x="0" y="435460"/>
              </a:lnTo>
            </a:path>
          </a:pathLst>
        </a:custGeom>
        <a:noFill/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/>
        </a:p>
      </dsp:txBody>
      <dsp:txXfrm>
        <a:off x="3991864" y="1430209"/>
        <a:ext cx="250328" cy="4660"/>
      </dsp:txXfrm>
    </dsp:sp>
    <dsp:sp modelId="{84910BAD-71E0-4B9C-BD0C-3DD7FCD2C4E3}">
      <dsp:nvSpPr>
        <dsp:cNvPr id="0" name=""/>
        <dsp:cNvSpPr/>
      </dsp:nvSpPr>
      <dsp:spPr>
        <a:xfrm>
          <a:off x="5596264" y="799"/>
          <a:ext cx="2026350" cy="1215810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/>
            <a:t>تعریف مسئله</a:t>
          </a:r>
          <a:endParaRPr lang="en-US" sz="2800" b="1" kern="1200" dirty="0"/>
        </a:p>
      </dsp:txBody>
      <dsp:txXfrm>
        <a:off x="5596264" y="799"/>
        <a:ext cx="2026350" cy="1215810"/>
      </dsp:txXfrm>
    </dsp:sp>
    <dsp:sp modelId="{EE546E9A-F76F-4894-8F85-CAAC99E76E22}">
      <dsp:nvSpPr>
        <dsp:cNvPr id="0" name=""/>
        <dsp:cNvSpPr/>
      </dsp:nvSpPr>
      <dsp:spPr>
        <a:xfrm>
          <a:off x="2635993" y="2244855"/>
          <a:ext cx="4354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5460" y="45720"/>
              </a:lnTo>
            </a:path>
          </a:pathLst>
        </a:custGeom>
        <a:noFill/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/>
        </a:p>
      </dsp:txBody>
      <dsp:txXfrm>
        <a:off x="2842072" y="2288244"/>
        <a:ext cx="23303" cy="4660"/>
      </dsp:txXfrm>
    </dsp:sp>
    <dsp:sp modelId="{747A8FAB-B430-454E-9B7F-5CF81813F2B0}">
      <dsp:nvSpPr>
        <dsp:cNvPr id="0" name=""/>
        <dsp:cNvSpPr/>
      </dsp:nvSpPr>
      <dsp:spPr>
        <a:xfrm>
          <a:off x="611443" y="1682669"/>
          <a:ext cx="2026350" cy="1215810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/>
            <a:t>مدل ریاضی</a:t>
          </a:r>
          <a:endParaRPr lang="en-US" sz="2800" b="1" kern="1200" dirty="0"/>
        </a:p>
      </dsp:txBody>
      <dsp:txXfrm>
        <a:off x="611443" y="1682669"/>
        <a:ext cx="2026350" cy="1215810"/>
      </dsp:txXfrm>
    </dsp:sp>
    <dsp:sp modelId="{47BAF6CD-3429-4FFF-AFA8-4275E35A0F5A}">
      <dsp:nvSpPr>
        <dsp:cNvPr id="0" name=""/>
        <dsp:cNvSpPr/>
      </dsp:nvSpPr>
      <dsp:spPr>
        <a:xfrm>
          <a:off x="5128404" y="2244855"/>
          <a:ext cx="4354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5460" y="45720"/>
              </a:lnTo>
            </a:path>
          </a:pathLst>
        </a:custGeom>
        <a:noFill/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/>
        </a:p>
      </dsp:txBody>
      <dsp:txXfrm>
        <a:off x="5334482" y="2288244"/>
        <a:ext cx="23303" cy="4660"/>
      </dsp:txXfrm>
    </dsp:sp>
    <dsp:sp modelId="{0BD2A604-C9CD-41B3-AD4D-A143808AA6F7}">
      <dsp:nvSpPr>
        <dsp:cNvPr id="0" name=""/>
        <dsp:cNvSpPr/>
      </dsp:nvSpPr>
      <dsp:spPr>
        <a:xfrm>
          <a:off x="3103853" y="1682669"/>
          <a:ext cx="2026350" cy="1215810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/>
            <a:t>روش حل</a:t>
          </a:r>
          <a:endParaRPr lang="en-US" sz="2800" b="1" kern="1200" dirty="0"/>
        </a:p>
      </dsp:txBody>
      <dsp:txXfrm>
        <a:off x="3103853" y="1682669"/>
        <a:ext cx="2026350" cy="1215810"/>
      </dsp:txXfrm>
    </dsp:sp>
    <dsp:sp modelId="{E97BC704-24EA-4ED9-9220-3B173F24EE1A}">
      <dsp:nvSpPr>
        <dsp:cNvPr id="0" name=""/>
        <dsp:cNvSpPr/>
      </dsp:nvSpPr>
      <dsp:spPr>
        <a:xfrm>
          <a:off x="4216198" y="2896680"/>
          <a:ext cx="2393241" cy="430427"/>
        </a:xfrm>
        <a:custGeom>
          <a:avLst/>
          <a:gdLst/>
          <a:ahLst/>
          <a:cxnLst/>
          <a:rect l="0" t="0" r="0" b="0"/>
          <a:pathLst>
            <a:path>
              <a:moveTo>
                <a:pt x="2393241" y="0"/>
              </a:moveTo>
              <a:lnTo>
                <a:pt x="2393241" y="232313"/>
              </a:lnTo>
              <a:lnTo>
                <a:pt x="0" y="232313"/>
              </a:lnTo>
              <a:lnTo>
                <a:pt x="0" y="430427"/>
              </a:lnTo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/>
        </a:p>
      </dsp:txBody>
      <dsp:txXfrm>
        <a:off x="5351888" y="3109563"/>
        <a:ext cx="121862" cy="4660"/>
      </dsp:txXfrm>
    </dsp:sp>
    <dsp:sp modelId="{C8BE041B-5007-48F9-A843-66A9A0F72E93}">
      <dsp:nvSpPr>
        <dsp:cNvPr id="0" name=""/>
        <dsp:cNvSpPr/>
      </dsp:nvSpPr>
      <dsp:spPr>
        <a:xfrm>
          <a:off x="5596264" y="1682669"/>
          <a:ext cx="2026350" cy="1215810"/>
        </a:xfrm>
        <a:prstGeom prst="rect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tint val="50000"/>
                <a:satMod val="300000"/>
              </a:schemeClr>
            </a:gs>
            <a:gs pos="35000">
              <a:schemeClr val="accent5">
                <a:hueOff val="-8278230"/>
                <a:satOff val="33176"/>
                <a:lumOff val="7190"/>
                <a:alphaOff val="0"/>
                <a:tint val="37000"/>
                <a:satMod val="30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/>
            <a:t>مطالعه محاسباتی</a:t>
          </a:r>
          <a:endParaRPr lang="en-US" sz="2800" b="1" kern="1200" dirty="0"/>
        </a:p>
      </dsp:txBody>
      <dsp:txXfrm>
        <a:off x="5596264" y="1682669"/>
        <a:ext cx="2026350" cy="1215810"/>
      </dsp:txXfrm>
    </dsp:sp>
    <dsp:sp modelId="{D66DCA0C-785A-4A87-86EF-5E942C0737A1}">
      <dsp:nvSpPr>
        <dsp:cNvPr id="0" name=""/>
        <dsp:cNvSpPr/>
      </dsp:nvSpPr>
      <dsp:spPr>
        <a:xfrm>
          <a:off x="3203023" y="3359507"/>
          <a:ext cx="2026350" cy="1215810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/>
            <a:t>سخن پایانی</a:t>
          </a:r>
          <a:endParaRPr lang="en-US" sz="2800" b="1" kern="1200" dirty="0"/>
        </a:p>
      </dsp:txBody>
      <dsp:txXfrm>
        <a:off x="3203023" y="3359507"/>
        <a:ext cx="2026350" cy="1215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91563-21C1-4580-8EA9-17B0F87C89A8}">
      <dsp:nvSpPr>
        <dsp:cNvPr id="0" name=""/>
        <dsp:cNvSpPr/>
      </dsp:nvSpPr>
      <dsp:spPr>
        <a:xfrm>
          <a:off x="2484" y="22639"/>
          <a:ext cx="1319953" cy="489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justLow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cs typeface="+mn-cs"/>
            </a:rPr>
            <a:t>هزینه نوع 1</a:t>
          </a:r>
          <a:endParaRPr lang="en-US" sz="1800" b="1" kern="1200" dirty="0">
            <a:cs typeface="+mn-cs"/>
          </a:endParaRPr>
        </a:p>
      </dsp:txBody>
      <dsp:txXfrm>
        <a:off x="2484" y="22639"/>
        <a:ext cx="1319953" cy="489600"/>
      </dsp:txXfrm>
    </dsp:sp>
    <dsp:sp modelId="{57A1A6C9-37D5-4A93-BA56-DBC4CB5EA470}">
      <dsp:nvSpPr>
        <dsp:cNvPr id="0" name=""/>
        <dsp:cNvSpPr/>
      </dsp:nvSpPr>
      <dsp:spPr>
        <a:xfrm>
          <a:off x="2484" y="512239"/>
          <a:ext cx="1319953" cy="382653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69273-AF4A-4678-9974-176B8DBD08BB}">
      <dsp:nvSpPr>
        <dsp:cNvPr id="0" name=""/>
        <dsp:cNvSpPr/>
      </dsp:nvSpPr>
      <dsp:spPr>
        <a:xfrm>
          <a:off x="1507230" y="22639"/>
          <a:ext cx="1319953" cy="489600"/>
        </a:xfrm>
        <a:prstGeom prst="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justLow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smtClean="0">
              <a:cs typeface="+mn-cs"/>
            </a:rPr>
            <a:t>هزینه نوع </a:t>
          </a:r>
          <a:r>
            <a:rPr lang="fa-IR" sz="1800" b="1" kern="1200" smtClean="0">
              <a:cs typeface="+mn-cs"/>
            </a:rPr>
            <a:t>2</a:t>
          </a:r>
          <a:endParaRPr lang="en-US" sz="1800" b="1" kern="1200" dirty="0">
            <a:cs typeface="+mn-cs"/>
          </a:endParaRPr>
        </a:p>
      </dsp:txBody>
      <dsp:txXfrm>
        <a:off x="1507230" y="22639"/>
        <a:ext cx="1319953" cy="489600"/>
      </dsp:txXfrm>
    </dsp:sp>
    <dsp:sp modelId="{C5D2DEA1-B35D-42A1-9572-1746614A867A}">
      <dsp:nvSpPr>
        <dsp:cNvPr id="0" name=""/>
        <dsp:cNvSpPr/>
      </dsp:nvSpPr>
      <dsp:spPr>
        <a:xfrm>
          <a:off x="1507230" y="512239"/>
          <a:ext cx="1319953" cy="3826530"/>
        </a:xfrm>
        <a:prstGeom prst="rect">
          <a:avLst/>
        </a:prstGeom>
        <a:solidFill>
          <a:schemeClr val="accent5">
            <a:tint val="40000"/>
            <a:alpha val="90000"/>
            <a:hueOff val="-2148096"/>
            <a:satOff val="9651"/>
            <a:lumOff val="66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148096"/>
              <a:satOff val="9651"/>
              <a:lumOff val="6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F8753-5FF5-49B2-A5A8-DB24DBE3C23D}">
      <dsp:nvSpPr>
        <dsp:cNvPr id="0" name=""/>
        <dsp:cNvSpPr/>
      </dsp:nvSpPr>
      <dsp:spPr>
        <a:xfrm>
          <a:off x="3011977" y="22639"/>
          <a:ext cx="1319953" cy="489600"/>
        </a:xfrm>
        <a:prstGeom prst="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justLow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cs typeface="+mn-cs"/>
            </a:rPr>
            <a:t>هزینه نوع </a:t>
          </a:r>
          <a:r>
            <a:rPr lang="fa-IR" sz="1800" b="1" kern="1200" dirty="0" smtClean="0">
              <a:cs typeface="+mn-cs"/>
            </a:rPr>
            <a:t>3</a:t>
          </a:r>
          <a:endParaRPr lang="en-US" sz="1800" b="1" kern="1200" dirty="0">
            <a:cs typeface="+mn-cs"/>
          </a:endParaRPr>
        </a:p>
      </dsp:txBody>
      <dsp:txXfrm>
        <a:off x="3011977" y="22639"/>
        <a:ext cx="1319953" cy="489600"/>
      </dsp:txXfrm>
    </dsp:sp>
    <dsp:sp modelId="{9D9371A3-2D4E-417E-95D5-EF83A9AC3AA8}">
      <dsp:nvSpPr>
        <dsp:cNvPr id="0" name=""/>
        <dsp:cNvSpPr/>
      </dsp:nvSpPr>
      <dsp:spPr>
        <a:xfrm>
          <a:off x="3011977" y="512239"/>
          <a:ext cx="1319953" cy="3826530"/>
        </a:xfrm>
        <a:prstGeom prst="rect">
          <a:avLst/>
        </a:prstGeom>
        <a:solidFill>
          <a:schemeClr val="accent5">
            <a:tint val="40000"/>
            <a:alpha val="90000"/>
            <a:hueOff val="-4296193"/>
            <a:satOff val="19301"/>
            <a:lumOff val="132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4296193"/>
              <a:satOff val="19301"/>
              <a:lumOff val="1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Low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800" b="1" kern="1200" dirty="0" smtClean="0">
              <a:cs typeface="+mn-cs"/>
            </a:rPr>
            <a:t>اگر </a:t>
          </a:r>
          <a:r>
            <a:rPr lang="ar-SA" sz="1800" b="1" u="sng" kern="1200" dirty="0" smtClean="0">
              <a:cs typeface="+mn-cs"/>
            </a:rPr>
            <a:t>بار کل خودرو کمتر از تناژ حداقل</a:t>
          </a:r>
          <a:r>
            <a:rPr lang="ar-SA" sz="1800" b="1" kern="1200" dirty="0" smtClean="0">
              <a:cs typeface="+mn-cs"/>
            </a:rPr>
            <a:t> مورد توافق باش، شرکت مواد شیمیایی قیمت واحدی را برای هر کیلوگرم اختلاف وزن برای تکمیل </a:t>
          </a:r>
          <a:r>
            <a:rPr lang="ar-SA" sz="1800" b="1" kern="1200" dirty="0" smtClean="0">
              <a:cs typeface="+mn-cs"/>
            </a:rPr>
            <a:t>تنژ </a:t>
          </a:r>
          <a:r>
            <a:rPr lang="ar-SA" sz="1800" b="1" kern="1200" dirty="0" smtClean="0">
              <a:cs typeface="+mn-cs"/>
            </a:rPr>
            <a:t>می­پردازد</a:t>
          </a:r>
          <a:r>
            <a:rPr lang="fa-IR" sz="1800" b="1" kern="1200" dirty="0" smtClean="0">
              <a:cs typeface="+mn-cs"/>
            </a:rPr>
            <a:t>.</a:t>
          </a:r>
          <a:endParaRPr lang="en-US" sz="1800" b="1" kern="1200" dirty="0">
            <a:cs typeface="+mn-cs"/>
          </a:endParaRPr>
        </a:p>
      </dsp:txBody>
      <dsp:txXfrm>
        <a:off x="3011977" y="512239"/>
        <a:ext cx="1319953" cy="3826530"/>
      </dsp:txXfrm>
    </dsp:sp>
    <dsp:sp modelId="{DAC34C44-9490-4496-B414-FEDA31BB2DCE}">
      <dsp:nvSpPr>
        <dsp:cNvPr id="0" name=""/>
        <dsp:cNvSpPr/>
      </dsp:nvSpPr>
      <dsp:spPr>
        <a:xfrm>
          <a:off x="4516723" y="22639"/>
          <a:ext cx="1319953" cy="489600"/>
        </a:xfrm>
        <a:prstGeom prst="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justLow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cs typeface="+mn-cs"/>
            </a:rPr>
            <a:t>هزینه نوع </a:t>
          </a:r>
          <a:r>
            <a:rPr lang="fa-IR" sz="1800" b="1" kern="1200" dirty="0" smtClean="0">
              <a:cs typeface="+mn-cs"/>
            </a:rPr>
            <a:t>4</a:t>
          </a:r>
          <a:endParaRPr lang="en-US" sz="1800" b="1" kern="1200" dirty="0">
            <a:cs typeface="+mn-cs"/>
          </a:endParaRPr>
        </a:p>
      </dsp:txBody>
      <dsp:txXfrm>
        <a:off x="4516723" y="22639"/>
        <a:ext cx="1319953" cy="489600"/>
      </dsp:txXfrm>
    </dsp:sp>
    <dsp:sp modelId="{88FABDDC-821F-4852-ABD0-F2742FE37C5F}">
      <dsp:nvSpPr>
        <dsp:cNvPr id="0" name=""/>
        <dsp:cNvSpPr/>
      </dsp:nvSpPr>
      <dsp:spPr>
        <a:xfrm>
          <a:off x="4516723" y="512239"/>
          <a:ext cx="1319953" cy="3826530"/>
        </a:xfrm>
        <a:prstGeom prst="rect">
          <a:avLst/>
        </a:prstGeom>
        <a:solidFill>
          <a:schemeClr val="accent5">
            <a:tint val="40000"/>
            <a:alpha val="90000"/>
            <a:hueOff val="-6444289"/>
            <a:satOff val="28952"/>
            <a:lumOff val="199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6444289"/>
              <a:satOff val="28952"/>
              <a:lumOff val="19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EAD2B-AF61-4A0E-A03A-113ADAD70C2B}">
      <dsp:nvSpPr>
        <dsp:cNvPr id="0" name=""/>
        <dsp:cNvSpPr/>
      </dsp:nvSpPr>
      <dsp:spPr>
        <a:xfrm>
          <a:off x="6021470" y="22639"/>
          <a:ext cx="1319953" cy="489600"/>
        </a:xfrm>
        <a:prstGeom prst="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justLow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cs typeface="+mn-cs"/>
            </a:rPr>
            <a:t>هزینه نوع </a:t>
          </a:r>
          <a:r>
            <a:rPr lang="fa-IR" sz="1800" b="1" kern="1200" dirty="0" smtClean="0">
              <a:cs typeface="+mn-cs"/>
            </a:rPr>
            <a:t>5</a:t>
          </a:r>
          <a:endParaRPr lang="en-US" sz="1800" b="1" kern="1200" dirty="0">
            <a:cs typeface="+mn-cs"/>
          </a:endParaRPr>
        </a:p>
      </dsp:txBody>
      <dsp:txXfrm>
        <a:off x="6021470" y="22639"/>
        <a:ext cx="1319953" cy="489600"/>
      </dsp:txXfrm>
    </dsp:sp>
    <dsp:sp modelId="{89F65184-7B76-4CCA-B040-1C92E1FB0B9F}">
      <dsp:nvSpPr>
        <dsp:cNvPr id="0" name=""/>
        <dsp:cNvSpPr/>
      </dsp:nvSpPr>
      <dsp:spPr>
        <a:xfrm>
          <a:off x="6021470" y="512239"/>
          <a:ext cx="1319953" cy="3826530"/>
        </a:xfrm>
        <a:prstGeom prst="rect">
          <a:avLst/>
        </a:prstGeom>
        <a:solidFill>
          <a:schemeClr val="accent5">
            <a:tint val="40000"/>
            <a:alpha val="90000"/>
            <a:hueOff val="-8592385"/>
            <a:satOff val="38602"/>
            <a:lumOff val="265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592385"/>
              <a:satOff val="38602"/>
              <a:lumOff val="26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E4C77-79E9-41BA-8F35-8FABA2B6D88C}">
      <dsp:nvSpPr>
        <dsp:cNvPr id="0" name=""/>
        <dsp:cNvSpPr/>
      </dsp:nvSpPr>
      <dsp:spPr>
        <a:xfrm>
          <a:off x="7526216" y="22639"/>
          <a:ext cx="1319953" cy="48960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justLow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cs typeface="+mn-cs"/>
            </a:rPr>
            <a:t>هزینه نوع </a:t>
          </a:r>
          <a:r>
            <a:rPr lang="fa-IR" sz="1800" b="1" kern="1200" dirty="0" smtClean="0">
              <a:cs typeface="+mn-cs"/>
            </a:rPr>
            <a:t>6</a:t>
          </a:r>
          <a:endParaRPr lang="en-US" sz="1800" b="1" kern="1200" dirty="0">
            <a:cs typeface="+mn-cs"/>
          </a:endParaRPr>
        </a:p>
      </dsp:txBody>
      <dsp:txXfrm>
        <a:off x="7526216" y="22639"/>
        <a:ext cx="1319953" cy="489600"/>
      </dsp:txXfrm>
    </dsp:sp>
    <dsp:sp modelId="{6D301CB5-C32B-4E99-87BA-7A3E203245FA}">
      <dsp:nvSpPr>
        <dsp:cNvPr id="0" name=""/>
        <dsp:cNvSpPr/>
      </dsp:nvSpPr>
      <dsp:spPr>
        <a:xfrm>
          <a:off x="7526216" y="512239"/>
          <a:ext cx="1319953" cy="382653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Low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800" b="1" u="sng" kern="1200" dirty="0" smtClean="0">
              <a:cs typeface="+mn-cs"/>
            </a:rPr>
            <a:t>سفارش­های محلی </a:t>
          </a:r>
          <a:r>
            <a:rPr lang="ar-SA" sz="1800" b="1" kern="1200" dirty="0" smtClean="0">
              <a:cs typeface="+mn-cs"/>
            </a:rPr>
            <a:t>را با ون­های کوچک و قیمت ثابت درهر مسیر و هر ون توزیع می</a:t>
          </a:r>
          <a:r>
            <a:rPr lang="fa-IR" sz="1800" b="1" kern="1200" dirty="0" smtClean="0">
              <a:cs typeface="+mn-cs"/>
            </a:rPr>
            <a:t> شود.</a:t>
          </a:r>
          <a:endParaRPr lang="en-US" sz="1800" b="1" kern="1200" dirty="0">
            <a:cs typeface="+mn-cs"/>
          </a:endParaRPr>
        </a:p>
      </dsp:txBody>
      <dsp:txXfrm>
        <a:off x="7526216" y="512239"/>
        <a:ext cx="1319953" cy="3826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02C5A-76A7-4BD8-A0E1-E2A5EA9A0556}">
      <dsp:nvSpPr>
        <dsp:cNvPr id="0" name=""/>
        <dsp:cNvSpPr/>
      </dsp:nvSpPr>
      <dsp:spPr>
        <a:xfrm rot="5400000">
          <a:off x="1081656" y="1166224"/>
          <a:ext cx="1014947" cy="11554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201A02-BA1C-4C0D-BC34-C736CC5D6C8D}">
      <dsp:nvSpPr>
        <dsp:cNvPr id="0" name=""/>
        <dsp:cNvSpPr/>
      </dsp:nvSpPr>
      <dsp:spPr>
        <a:xfrm>
          <a:off x="812756" y="41134"/>
          <a:ext cx="1708573" cy="119594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/>
            <a:t>گام 0</a:t>
          </a:r>
          <a:endParaRPr lang="en-US" sz="3100" kern="1200" dirty="0"/>
        </a:p>
      </dsp:txBody>
      <dsp:txXfrm>
        <a:off x="871148" y="99526"/>
        <a:ext cx="1591789" cy="1079162"/>
      </dsp:txXfrm>
    </dsp:sp>
    <dsp:sp modelId="{6484A7A2-1982-426D-9462-D3D2BD93811C}">
      <dsp:nvSpPr>
        <dsp:cNvPr id="0" name=""/>
        <dsp:cNvSpPr/>
      </dsp:nvSpPr>
      <dsp:spPr>
        <a:xfrm>
          <a:off x="2521330" y="155195"/>
          <a:ext cx="1242653" cy="96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B6D041-5134-4C4B-8F98-B0C628FC393F}">
      <dsp:nvSpPr>
        <dsp:cNvPr id="0" name=""/>
        <dsp:cNvSpPr/>
      </dsp:nvSpPr>
      <dsp:spPr>
        <a:xfrm rot="5400000">
          <a:off x="2498245" y="2509666"/>
          <a:ext cx="1014947" cy="11554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3591615"/>
            <a:satOff val="15458"/>
            <a:lumOff val="4179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A3D810-B1CB-4F74-9BB1-3D5BBE658092}">
      <dsp:nvSpPr>
        <dsp:cNvPr id="0" name=""/>
        <dsp:cNvSpPr/>
      </dsp:nvSpPr>
      <dsp:spPr>
        <a:xfrm>
          <a:off x="2229346" y="1384576"/>
          <a:ext cx="1708573" cy="119594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/>
            <a:t>گام 1</a:t>
          </a:r>
          <a:endParaRPr lang="en-US" sz="3100" kern="1200" dirty="0"/>
        </a:p>
      </dsp:txBody>
      <dsp:txXfrm>
        <a:off x="2287738" y="1442968"/>
        <a:ext cx="1591789" cy="1079162"/>
      </dsp:txXfrm>
    </dsp:sp>
    <dsp:sp modelId="{E83819E0-D025-46BF-8E07-33042833B7CB}">
      <dsp:nvSpPr>
        <dsp:cNvPr id="0" name=""/>
        <dsp:cNvSpPr/>
      </dsp:nvSpPr>
      <dsp:spPr>
        <a:xfrm>
          <a:off x="3937920" y="1498637"/>
          <a:ext cx="1242653" cy="96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BE649-6C9C-4DB2-B107-82396F7CD231}">
      <dsp:nvSpPr>
        <dsp:cNvPr id="0" name=""/>
        <dsp:cNvSpPr/>
      </dsp:nvSpPr>
      <dsp:spPr>
        <a:xfrm rot="5400000">
          <a:off x="3914834" y="3853108"/>
          <a:ext cx="1014947" cy="11554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7183231"/>
            <a:satOff val="30917"/>
            <a:lumOff val="835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F2EFF7-9F67-4DF2-BC62-7A86A24D2E25}">
      <dsp:nvSpPr>
        <dsp:cNvPr id="0" name=""/>
        <dsp:cNvSpPr/>
      </dsp:nvSpPr>
      <dsp:spPr>
        <a:xfrm>
          <a:off x="3645935" y="2728019"/>
          <a:ext cx="1708573" cy="119594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/>
            <a:t>گام 2 و 3</a:t>
          </a:r>
          <a:endParaRPr lang="en-US" sz="3100" kern="1200" dirty="0"/>
        </a:p>
      </dsp:txBody>
      <dsp:txXfrm>
        <a:off x="3704327" y="2786411"/>
        <a:ext cx="1591789" cy="1079162"/>
      </dsp:txXfrm>
    </dsp:sp>
    <dsp:sp modelId="{3E9439D2-00D6-4C54-9D96-91338D47577F}">
      <dsp:nvSpPr>
        <dsp:cNvPr id="0" name=""/>
        <dsp:cNvSpPr/>
      </dsp:nvSpPr>
      <dsp:spPr>
        <a:xfrm>
          <a:off x="5354509" y="2842080"/>
          <a:ext cx="1242653" cy="96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2C5F3-34F2-405F-8ED0-34C459F9B08A}">
      <dsp:nvSpPr>
        <dsp:cNvPr id="0" name=""/>
        <dsp:cNvSpPr/>
      </dsp:nvSpPr>
      <dsp:spPr>
        <a:xfrm rot="5400000">
          <a:off x="5331424" y="5196551"/>
          <a:ext cx="1014947" cy="11554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0774846"/>
            <a:satOff val="46375"/>
            <a:lumOff val="12537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D0B3B7-9845-4BD5-9E2C-3E22B87DBD4A}">
      <dsp:nvSpPr>
        <dsp:cNvPr id="0" name=""/>
        <dsp:cNvSpPr/>
      </dsp:nvSpPr>
      <dsp:spPr>
        <a:xfrm>
          <a:off x="5062524" y="4071461"/>
          <a:ext cx="1708573" cy="119594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/>
            <a:t>گام 4</a:t>
          </a:r>
          <a:endParaRPr lang="en-US" sz="3100" kern="1200" dirty="0"/>
        </a:p>
      </dsp:txBody>
      <dsp:txXfrm>
        <a:off x="5120916" y="4129853"/>
        <a:ext cx="1591789" cy="1079162"/>
      </dsp:txXfrm>
    </dsp:sp>
    <dsp:sp modelId="{065644BB-B388-45E6-9135-A74A10DE9A0A}">
      <dsp:nvSpPr>
        <dsp:cNvPr id="0" name=""/>
        <dsp:cNvSpPr/>
      </dsp:nvSpPr>
      <dsp:spPr>
        <a:xfrm>
          <a:off x="6771098" y="4185522"/>
          <a:ext cx="1242653" cy="96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8DB09-FD93-443E-A71D-F88882EE7248}">
      <dsp:nvSpPr>
        <dsp:cNvPr id="0" name=""/>
        <dsp:cNvSpPr/>
      </dsp:nvSpPr>
      <dsp:spPr>
        <a:xfrm>
          <a:off x="6479114" y="5414904"/>
          <a:ext cx="1708573" cy="119594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/>
            <a:t>گام 5</a:t>
          </a:r>
          <a:endParaRPr lang="en-US" sz="3100" kern="1200" dirty="0"/>
        </a:p>
      </dsp:txBody>
      <dsp:txXfrm>
        <a:off x="6537506" y="5473296"/>
        <a:ext cx="1591789" cy="1079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77250-D682-45F9-82CC-68A335D36DB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2822A-9863-4C2B-9DF4-2A50F0654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0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822A-9863-4C2B-9DF4-2A50F06541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1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822A-9863-4C2B-9DF4-2A50F06541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4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822A-9863-4C2B-9DF4-2A50F06541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5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080" y="4192525"/>
            <a:ext cx="7772400" cy="122164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2207360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3860D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F9C2-0E6B-4AB3-BE2A-1F4D84C6E948}" type="datetime1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6FAC-F7B7-4048-858A-C8CB015DDE98}" type="datetime1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3174-0C4F-4B66-9784-DBA4480B4373}" type="datetime1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5C95-88F9-41A0-B2C1-7DB129FC36FA}" type="datetime1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33015"/>
            <a:ext cx="822960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766098"/>
          </a:xfrm>
        </p:spPr>
        <p:txBody>
          <a:bodyPr/>
          <a:lstStyle>
            <a:lvl1pPr>
              <a:defRPr sz="2800">
                <a:solidFill>
                  <a:srgbClr val="3860D0"/>
                </a:solidFill>
              </a:defRPr>
            </a:lvl1pPr>
            <a:lvl2pPr>
              <a:defRPr>
                <a:solidFill>
                  <a:srgbClr val="3860D0"/>
                </a:solidFill>
              </a:defRPr>
            </a:lvl2pPr>
            <a:lvl3pPr>
              <a:defRPr>
                <a:solidFill>
                  <a:srgbClr val="3860D0"/>
                </a:solidFill>
              </a:defRPr>
            </a:lvl3pPr>
            <a:lvl4pPr>
              <a:defRPr>
                <a:solidFill>
                  <a:srgbClr val="3860D0"/>
                </a:solidFill>
              </a:defRPr>
            </a:lvl4pPr>
            <a:lvl5pPr>
              <a:defRPr>
                <a:solidFill>
                  <a:srgbClr val="3860D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490A-6839-4ACC-921D-6EA2E76E2EF9}" type="datetime1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291130"/>
            <a:ext cx="7016195" cy="4275740"/>
          </a:xfrm>
        </p:spPr>
        <p:txBody>
          <a:bodyPr/>
          <a:lstStyle>
            <a:lvl1pPr>
              <a:defRPr sz="2800">
                <a:solidFill>
                  <a:srgbClr val="3860D0"/>
                </a:solidFill>
              </a:defRPr>
            </a:lvl1pPr>
            <a:lvl2pPr>
              <a:defRPr>
                <a:solidFill>
                  <a:srgbClr val="3860D0"/>
                </a:solidFill>
              </a:defRPr>
            </a:lvl2pPr>
            <a:lvl3pPr>
              <a:defRPr>
                <a:solidFill>
                  <a:srgbClr val="3860D0"/>
                </a:solidFill>
              </a:defRPr>
            </a:lvl3pPr>
            <a:lvl4pPr>
              <a:defRPr>
                <a:solidFill>
                  <a:srgbClr val="3860D0"/>
                </a:solidFill>
              </a:defRPr>
            </a:lvl4pPr>
            <a:lvl5pPr>
              <a:defRPr>
                <a:solidFill>
                  <a:srgbClr val="3860D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67A3-D6D3-46C2-AC8C-88EE54A56C24}" type="datetime1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949A-9EE4-4894-9331-FAE8CFB05A48}" type="datetime1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09822-BE00-47F3-972F-788E81CCC9A1}" type="datetime1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680310"/>
            <a:ext cx="8229600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73020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860D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360065"/>
            <a:ext cx="4040188" cy="3035058"/>
          </a:xfrm>
        </p:spPr>
        <p:txBody>
          <a:bodyPr/>
          <a:lstStyle>
            <a:lvl1pPr>
              <a:defRPr sz="2400">
                <a:solidFill>
                  <a:srgbClr val="3860D0"/>
                </a:solidFill>
              </a:defRPr>
            </a:lvl1pPr>
            <a:lvl2pPr>
              <a:defRPr sz="2000">
                <a:solidFill>
                  <a:srgbClr val="3860D0"/>
                </a:solidFill>
              </a:defRPr>
            </a:lvl2pPr>
            <a:lvl3pPr>
              <a:defRPr sz="1800">
                <a:solidFill>
                  <a:srgbClr val="3860D0"/>
                </a:solidFill>
              </a:defRPr>
            </a:lvl3pPr>
            <a:lvl4pPr>
              <a:defRPr sz="1600">
                <a:solidFill>
                  <a:srgbClr val="3860D0"/>
                </a:solidFill>
              </a:defRPr>
            </a:lvl4pPr>
            <a:lvl5pPr>
              <a:defRPr sz="1600">
                <a:solidFill>
                  <a:srgbClr val="3860D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73020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860D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360065"/>
            <a:ext cx="4041775" cy="3035058"/>
          </a:xfrm>
        </p:spPr>
        <p:txBody>
          <a:bodyPr/>
          <a:lstStyle>
            <a:lvl1pPr>
              <a:defRPr sz="2400">
                <a:solidFill>
                  <a:srgbClr val="3860D0"/>
                </a:solidFill>
              </a:defRPr>
            </a:lvl1pPr>
            <a:lvl2pPr>
              <a:defRPr sz="2000">
                <a:solidFill>
                  <a:srgbClr val="3860D0"/>
                </a:solidFill>
              </a:defRPr>
            </a:lvl2pPr>
            <a:lvl3pPr>
              <a:defRPr sz="1800">
                <a:solidFill>
                  <a:srgbClr val="3860D0"/>
                </a:solidFill>
              </a:defRPr>
            </a:lvl3pPr>
            <a:lvl4pPr>
              <a:defRPr sz="1600">
                <a:solidFill>
                  <a:srgbClr val="3860D0"/>
                </a:solidFill>
              </a:defRPr>
            </a:lvl4pPr>
            <a:lvl5pPr>
              <a:defRPr sz="1600">
                <a:solidFill>
                  <a:srgbClr val="3860D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4BF5-525B-4026-B8F8-7986E6255ADE}" type="datetime1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C0BA-76A2-4C20-8D49-C946B1178F64}" type="datetime1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C1A3-9C11-465D-8128-ADE9D5F50D5E}" type="datetime1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9535-AAFB-4735-A046-F585CB4F92A9}" type="datetime1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256BB-F4EC-480A-B66A-81FC3D6C5FCE}" type="datetime1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135937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785" y="5629884"/>
            <a:ext cx="7016195" cy="833015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fa-IR" sz="6600" b="1" dirty="0" smtClean="0">
                <a:solidFill>
                  <a:schemeClr val="bg2">
                    <a:lumMod val="25000"/>
                  </a:schemeClr>
                </a:solidFill>
              </a:rPr>
              <a:t>با تشکر از صبوری شما</a:t>
            </a:r>
            <a:endParaRPr lang="en-US" sz="6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4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0605" y="527604"/>
            <a:ext cx="7016195" cy="61082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2400" b="1" dirty="0">
                <a:solidFill>
                  <a:schemeClr val="bg2">
                    <a:lumMod val="50000"/>
                  </a:schemeClr>
                </a:solidFill>
              </a:rPr>
              <a:t>استاد:</a:t>
            </a:r>
            <a:r>
              <a:rPr lang="fa-IR" sz="2400" b="1" dirty="0">
                <a:solidFill>
                  <a:srgbClr val="CCCC00"/>
                </a:solidFill>
              </a:rPr>
              <a:t/>
            </a:r>
            <a:br>
              <a:rPr lang="fa-IR" sz="2400" b="1" dirty="0">
                <a:solidFill>
                  <a:srgbClr val="CCCC00"/>
                </a:solidFill>
              </a:rPr>
            </a:br>
            <a:r>
              <a:rPr lang="fa-IR" sz="3200" b="1" dirty="0">
                <a:solidFill>
                  <a:srgbClr val="CCCC00"/>
                </a:solidFill>
              </a:rPr>
              <a:t/>
            </a:r>
            <a:br>
              <a:rPr lang="fa-IR" sz="3200" b="1" dirty="0">
                <a:solidFill>
                  <a:srgbClr val="CCCC00"/>
                </a:solidFill>
              </a:rPr>
            </a:br>
            <a:r>
              <a:rPr lang="fa-IR" sz="3200" b="1" dirty="0">
                <a:solidFill>
                  <a:srgbClr val="CCCC00"/>
                </a:solidFill>
              </a:rPr>
              <a:t/>
            </a:r>
            <a:br>
              <a:rPr lang="fa-IR" sz="3200" b="1" dirty="0">
                <a:solidFill>
                  <a:srgbClr val="CCCC00"/>
                </a:solidFill>
              </a:rPr>
            </a:br>
            <a:r>
              <a:rPr lang="fa-IR" sz="2400" b="1" dirty="0">
                <a:solidFill>
                  <a:schemeClr val="bg2">
                    <a:lumMod val="50000"/>
                  </a:schemeClr>
                </a:solidFill>
              </a:rPr>
              <a:t>دانشجو:</a:t>
            </a:r>
            <a:r>
              <a:rPr lang="fa-IR" sz="2400" b="1" dirty="0">
                <a:solidFill>
                  <a:srgbClr val="CCCC00"/>
                </a:solidFill>
              </a:rPr>
              <a:t/>
            </a:r>
            <a:br>
              <a:rPr lang="fa-IR" sz="2400" b="1" dirty="0">
                <a:solidFill>
                  <a:srgbClr val="CCCC00"/>
                </a:solidFill>
              </a:rPr>
            </a:br>
            <a:r>
              <a:rPr lang="fa-IR" sz="3200" b="1" dirty="0">
                <a:solidFill>
                  <a:srgbClr val="CCCC00"/>
                </a:solidFill>
              </a:rPr>
              <a:t/>
            </a:r>
            <a:br>
              <a:rPr lang="fa-IR" sz="3200" b="1" dirty="0">
                <a:solidFill>
                  <a:srgbClr val="CCCC00"/>
                </a:solidFill>
              </a:rPr>
            </a:br>
            <a:r>
              <a:rPr lang="fa-IR" sz="3200" b="1" dirty="0">
                <a:solidFill>
                  <a:srgbClr val="CCCC00"/>
                </a:solidFill>
              </a:rPr>
              <a:t/>
            </a:r>
            <a:br>
              <a:rPr lang="fa-IR" sz="3200" b="1" dirty="0">
                <a:solidFill>
                  <a:srgbClr val="CCCC00"/>
                </a:solidFill>
              </a:rPr>
            </a:br>
            <a:r>
              <a:rPr lang="fa-IR" sz="2400" b="1" dirty="0">
                <a:solidFill>
                  <a:schemeClr val="bg2">
                    <a:lumMod val="50000"/>
                  </a:schemeClr>
                </a:solidFill>
              </a:rPr>
              <a:t>درس:</a:t>
            </a:r>
            <a:r>
              <a:rPr lang="fa-IR" sz="2400" b="1" dirty="0">
                <a:solidFill>
                  <a:srgbClr val="CCCC00"/>
                </a:solidFill>
              </a:rPr>
              <a:t/>
            </a:r>
            <a:br>
              <a:rPr lang="fa-IR" sz="2400" b="1" dirty="0">
                <a:solidFill>
                  <a:srgbClr val="CCCC00"/>
                </a:solidFill>
              </a:rPr>
            </a:br>
            <a:r>
              <a:rPr lang="fa-IR" sz="3200" b="1" dirty="0">
                <a:solidFill>
                  <a:srgbClr val="CCCC00"/>
                </a:solidFill>
              </a:rPr>
              <a:t/>
            </a:r>
            <a:br>
              <a:rPr lang="fa-IR" sz="3200" b="1" dirty="0">
                <a:solidFill>
                  <a:srgbClr val="CCCC00"/>
                </a:solidFill>
              </a:rPr>
            </a:br>
            <a:r>
              <a:rPr lang="fa-IR" sz="2400" b="1" dirty="0">
                <a:solidFill>
                  <a:srgbClr val="CCCC00"/>
                </a:solidFill>
              </a:rPr>
              <a:t/>
            </a:r>
            <a:br>
              <a:rPr lang="fa-IR" sz="2400" b="1" dirty="0">
                <a:solidFill>
                  <a:srgbClr val="CCCC00"/>
                </a:solidFill>
              </a:rPr>
            </a:br>
            <a:r>
              <a:rPr lang="fa-IR" sz="2400" b="1" dirty="0">
                <a:solidFill>
                  <a:schemeClr val="bg2">
                    <a:lumMod val="50000"/>
                  </a:schemeClr>
                </a:solidFill>
              </a:rPr>
              <a:t>شماره دانشجویی:</a:t>
            </a:r>
            <a:br>
              <a:rPr lang="fa-IR" sz="2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fa-IR" b="1" dirty="0">
                <a:solidFill>
                  <a:srgbClr val="CCCC00"/>
                </a:solidFill>
              </a:rPr>
              <a:t/>
            </a:r>
            <a:br>
              <a:rPr lang="fa-IR" b="1" dirty="0">
                <a:solidFill>
                  <a:srgbClr val="CCCC00"/>
                </a:solidFill>
              </a:rPr>
            </a:br>
            <a:endParaRPr lang="fa-IR" b="1" dirty="0" smtClean="0">
              <a:solidFill>
                <a:srgbClr val="CCCC00"/>
              </a:solidFill>
            </a:endParaRPr>
          </a:p>
          <a:p>
            <a:pPr marL="0" indent="0" algn="ctr">
              <a:buNone/>
            </a:pPr>
            <a:r>
              <a:rPr lang="fa-IR" b="1" dirty="0">
                <a:solidFill>
                  <a:srgbClr val="D68B1C"/>
                </a:solidFill>
              </a:rPr>
              <a:t/>
            </a:r>
            <a:br>
              <a:rPr lang="fa-IR" b="1" dirty="0">
                <a:solidFill>
                  <a:srgbClr val="D68B1C"/>
                </a:solidFill>
              </a:rPr>
            </a:br>
            <a:endParaRPr lang="en-US" sz="3200" dirty="0">
              <a:solidFill>
                <a:srgbClr val="D68B1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6590" y="69490"/>
            <a:ext cx="4718300" cy="4123035"/>
          </a:xfrm>
        </p:spPr>
        <p:txBody>
          <a:bodyPr>
            <a:noAutofit/>
          </a:bodyPr>
          <a:lstStyle/>
          <a:p>
            <a:pPr algn="ctr" rtl="1"/>
            <a:r>
              <a:rPr lang="ar-SA" sz="4000" dirty="0" smtClean="0">
                <a:solidFill>
                  <a:srgbClr val="CC3399"/>
                </a:solidFill>
              </a:rPr>
              <a:t>برنامه</a:t>
            </a:r>
            <a:r>
              <a:rPr lang="fa-IR" sz="4000" dirty="0" smtClean="0">
                <a:solidFill>
                  <a:srgbClr val="CC3399"/>
                </a:solidFill>
              </a:rPr>
              <a:t> </a:t>
            </a:r>
            <a:r>
              <a:rPr lang="ar-SA" sz="4000" dirty="0" smtClean="0">
                <a:solidFill>
                  <a:srgbClr val="CC3399"/>
                </a:solidFill>
              </a:rPr>
              <a:t>­</a:t>
            </a:r>
            <a:r>
              <a:rPr lang="ar-SA" sz="4000" dirty="0">
                <a:solidFill>
                  <a:srgbClr val="CC3399"/>
                </a:solidFill>
              </a:rPr>
              <a:t>ریزی لجستیک روزانه با چندین </a:t>
            </a:r>
            <a:r>
              <a:rPr lang="ar-SA" sz="4000" dirty="0" smtClean="0">
                <a:solidFill>
                  <a:srgbClr val="CC3399"/>
                </a:solidFill>
              </a:rPr>
              <a:t>تامین</a:t>
            </a:r>
            <a:r>
              <a:rPr lang="fa-IR" sz="4000" dirty="0" smtClean="0">
                <a:solidFill>
                  <a:srgbClr val="CC3399"/>
                </a:solidFill>
              </a:rPr>
              <a:t> </a:t>
            </a:r>
            <a:r>
              <a:rPr lang="ar-SA" sz="4000" dirty="0" smtClean="0">
                <a:solidFill>
                  <a:srgbClr val="CC3399"/>
                </a:solidFill>
              </a:rPr>
              <a:t>­</a:t>
            </a:r>
            <a:r>
              <a:rPr lang="ar-SA" sz="4000" dirty="0">
                <a:solidFill>
                  <a:srgbClr val="CC3399"/>
                </a:solidFill>
              </a:rPr>
              <a:t>کننده </a:t>
            </a:r>
            <a:r>
              <a:rPr lang="ar-SA" sz="4000" dirty="0" smtClean="0">
                <a:solidFill>
                  <a:srgbClr val="CC3399"/>
                </a:solidFill>
              </a:rPr>
              <a:t>شخص </a:t>
            </a:r>
            <a:r>
              <a:rPr lang="ar-SA" sz="4000" dirty="0">
                <a:solidFill>
                  <a:srgbClr val="CC3399"/>
                </a:solidFill>
              </a:rPr>
              <a:t>ثالث</a:t>
            </a:r>
            <a:r>
              <a:rPr lang="fa-IR" sz="4000" dirty="0">
                <a:solidFill>
                  <a:srgbClr val="CC3399"/>
                </a:solidFill>
              </a:rPr>
              <a:t> (</a:t>
            </a:r>
            <a:r>
              <a:rPr lang="en-US" sz="4000" dirty="0">
                <a:solidFill>
                  <a:srgbClr val="CC3399"/>
                </a:solidFill>
              </a:rPr>
              <a:t>3PL</a:t>
            </a:r>
            <a:r>
              <a:rPr lang="fa-IR" sz="4000" dirty="0">
                <a:solidFill>
                  <a:srgbClr val="CC3399"/>
                </a:solidFill>
              </a:rPr>
              <a:t>)</a:t>
            </a:r>
            <a:r>
              <a:rPr lang="ar-SA" sz="4000" dirty="0">
                <a:solidFill>
                  <a:srgbClr val="CC3399"/>
                </a:solidFill>
              </a:rPr>
              <a:t> : مورد مطالعاتی در یک شرکت تولید مواد شیمیایی</a:t>
            </a:r>
            <a:r>
              <a:rPr lang="en-US" sz="4000" dirty="0">
                <a:solidFill>
                  <a:srgbClr val="CC3399"/>
                </a:solidFill>
              </a:rPr>
              <a:t/>
            </a:r>
            <a:br>
              <a:rPr lang="en-US" sz="4000" dirty="0">
                <a:solidFill>
                  <a:srgbClr val="CC3399"/>
                </a:solidFill>
              </a:rPr>
            </a:br>
            <a:endParaRPr lang="en-US" sz="4000" b="1" dirty="0">
              <a:solidFill>
                <a:srgbClr val="CC33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47936" y="374900"/>
            <a:ext cx="26388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4000" b="1" dirty="0" smtClean="0">
                <a:solidFill>
                  <a:srgbClr val="3860D0"/>
                </a:solidFill>
              </a:rPr>
              <a:t>فهرست مطالب</a:t>
            </a:r>
            <a:endParaRPr lang="en-US" sz="4000" b="1" dirty="0">
              <a:solidFill>
                <a:srgbClr val="3860D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41772477"/>
              </p:ext>
            </p:extLst>
          </p:nvPr>
        </p:nvGraphicFramePr>
        <p:xfrm>
          <a:off x="452742" y="1901950"/>
          <a:ext cx="8234058" cy="458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991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374900"/>
            <a:ext cx="6400800" cy="1068935"/>
          </a:xfrm>
        </p:spPr>
        <p:txBody>
          <a:bodyPr>
            <a:normAutofit/>
          </a:bodyPr>
          <a:lstStyle/>
          <a:p>
            <a:r>
              <a:rPr lang="fa-IR" sz="4000" b="1" dirty="0" smtClean="0"/>
              <a:t>مقدمه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6155" y="2007266"/>
            <a:ext cx="83987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800" dirty="0" smtClean="0"/>
              <a:t>مدیریت لجستیک از جمله مسائل</a:t>
            </a:r>
            <a:r>
              <a:rPr lang="fa-IR" sz="2800" dirty="0" smtClean="0"/>
              <a:t> مهم </a:t>
            </a:r>
            <a:r>
              <a:rPr lang="ar-SA" sz="2800" dirty="0" smtClean="0"/>
              <a:t>در</a:t>
            </a:r>
            <a:r>
              <a:rPr lang="fa-IR" sz="2800" dirty="0" smtClean="0"/>
              <a:t> </a:t>
            </a:r>
            <a:r>
              <a:rPr lang="ar-SA" sz="2800" dirty="0" smtClean="0"/>
              <a:t>صنایع مرتبط با فرایندهای تولیدی </a:t>
            </a:r>
            <a:r>
              <a:rPr lang="fa-IR" sz="2800" dirty="0" smtClean="0"/>
              <a:t> همچون صنعت شیمی </a:t>
            </a:r>
            <a:r>
              <a:rPr lang="ar-SA" sz="2800" dirty="0" smtClean="0"/>
              <a:t>محسوب می­شود.</a:t>
            </a:r>
            <a:r>
              <a:rPr lang="fa-IR" sz="2800" dirty="0" smtClean="0"/>
              <a:t>                       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endParaRPr lang="fa-IR" sz="2800" dirty="0" smtClean="0"/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800" dirty="0" smtClean="0"/>
              <a:t>در اینجا به بررسی </a:t>
            </a:r>
            <a:r>
              <a:rPr lang="ar-SA" sz="2800" dirty="0" smtClean="0"/>
              <a:t>برنامه­</a:t>
            </a:r>
            <a:r>
              <a:rPr lang="fa-IR" sz="2800" dirty="0" smtClean="0"/>
              <a:t> </a:t>
            </a:r>
            <a:r>
              <a:rPr lang="ar-SA" sz="2800" dirty="0" smtClean="0"/>
              <a:t>ریزی هزینه­</a:t>
            </a:r>
            <a:r>
              <a:rPr lang="fa-IR" sz="2800" dirty="0"/>
              <a:t> </a:t>
            </a:r>
            <a:r>
              <a:rPr lang="ar-SA" sz="2800" dirty="0" smtClean="0"/>
              <a:t>لجستیک روزانه با استفاده از</a:t>
            </a:r>
            <a:r>
              <a:rPr lang="fa-IR" sz="2800" dirty="0" smtClean="0"/>
              <a:t>چندین </a:t>
            </a:r>
            <a:r>
              <a:rPr lang="ar-SA" sz="2800" dirty="0" smtClean="0"/>
              <a:t> </a:t>
            </a:r>
            <a:r>
              <a:rPr lang="en-US" sz="2800" dirty="0" smtClean="0"/>
              <a:t>3PL</a:t>
            </a:r>
            <a:r>
              <a:rPr lang="fa-IR" sz="2800" dirty="0" smtClean="0"/>
              <a:t> </a:t>
            </a:r>
            <a:r>
              <a:rPr lang="ar-SA" sz="2800" dirty="0" smtClean="0"/>
              <a:t> با طرح­های قراردادی متفاوت </a:t>
            </a:r>
            <a:r>
              <a:rPr lang="fa-IR" sz="2800" dirty="0" smtClean="0"/>
              <a:t>می پردازیم.   </a:t>
            </a:r>
          </a:p>
          <a:p>
            <a:pPr algn="just" rtl="1"/>
            <a:r>
              <a:rPr lang="fa-IR" sz="2800" dirty="0" smtClean="0"/>
              <a:t>                       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800" dirty="0" smtClean="0"/>
              <a:t>با استفاده از </a:t>
            </a:r>
            <a:r>
              <a:rPr lang="ar-SA" sz="2800" dirty="0" smtClean="0"/>
              <a:t>یک مدل ریاضی عدد صحیح ترکی</a:t>
            </a:r>
            <a:r>
              <a:rPr lang="fa-IR" sz="2800" dirty="0" smtClean="0"/>
              <a:t>بی </a:t>
            </a:r>
            <a:r>
              <a:rPr lang="en-US" sz="2800" dirty="0" smtClean="0"/>
              <a:t>MIP</a:t>
            </a:r>
            <a:r>
              <a:rPr lang="fa-IR" sz="2800" dirty="0" smtClean="0"/>
              <a:t> (</a:t>
            </a:r>
            <a:r>
              <a:rPr lang="en-US" sz="2800" dirty="0"/>
              <a:t>Mixed integer </a:t>
            </a:r>
            <a:r>
              <a:rPr lang="en-US" sz="2800" dirty="0" smtClean="0"/>
              <a:t>programming</a:t>
            </a:r>
            <a:r>
              <a:rPr lang="ar-SA" sz="2800" dirty="0" smtClean="0"/>
              <a:t>)</a:t>
            </a:r>
            <a:r>
              <a:rPr lang="fa-IR" sz="2800" dirty="0" smtClean="0"/>
              <a:t> درصدد کاهش </a:t>
            </a:r>
            <a:r>
              <a:rPr lang="ar-SA" sz="2800" dirty="0" smtClean="0"/>
              <a:t>زمان </a:t>
            </a:r>
            <a:r>
              <a:rPr lang="ar-SA" sz="2800" dirty="0"/>
              <a:t>برنامه</a:t>
            </a:r>
            <a:r>
              <a:rPr lang="fa-IR" sz="2800" dirty="0"/>
              <a:t> </a:t>
            </a:r>
            <a:r>
              <a:rPr lang="ar-SA" sz="2800" dirty="0"/>
              <a:t>­ریزی و بیشینه کردن استفاده از ظرفیت وسایل </a:t>
            </a:r>
            <a:r>
              <a:rPr lang="ar-SA" sz="2800" dirty="0" smtClean="0"/>
              <a:t>نقلیه</a:t>
            </a:r>
            <a:r>
              <a:rPr lang="fa-IR" sz="2800" dirty="0" smtClean="0"/>
              <a:t> هستیم.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956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60D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60D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4000" b="1" dirty="0">
                <a:solidFill>
                  <a:srgbClr val="3860D0"/>
                </a:solidFill>
              </a:rPr>
              <a:t>تعریف مسئله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6" y="1609517"/>
            <a:ext cx="8856890" cy="597843"/>
          </a:xfrm>
        </p:spPr>
        <p:txBody>
          <a:bodyPr>
            <a:normAutofit/>
          </a:bodyPr>
          <a:lstStyle/>
          <a:p>
            <a:pPr algn="just" rtl="1"/>
            <a:r>
              <a:rPr lang="ar-SA" b="1" dirty="0">
                <a:solidFill>
                  <a:schemeClr val="tx1"/>
                </a:solidFill>
              </a:rPr>
              <a:t>ساختارهای متفاوت قیمت</a:t>
            </a:r>
            <a:r>
              <a:rPr lang="ar-SA" b="1" dirty="0" smtClean="0">
                <a:solidFill>
                  <a:schemeClr val="tx1"/>
                </a:solidFill>
              </a:rPr>
              <a:t>­</a:t>
            </a:r>
            <a:r>
              <a:rPr lang="fa-IR" b="1" dirty="0" smtClean="0">
                <a:solidFill>
                  <a:schemeClr val="tx1"/>
                </a:solidFill>
              </a:rPr>
              <a:t> </a:t>
            </a:r>
            <a:r>
              <a:rPr lang="ar-SA" b="1" dirty="0" smtClean="0">
                <a:solidFill>
                  <a:schemeClr val="tx1"/>
                </a:solidFill>
              </a:rPr>
              <a:t>گذاری </a:t>
            </a:r>
            <a:endParaRPr lang="fa-IR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97020769"/>
              </p:ext>
            </p:extLst>
          </p:nvPr>
        </p:nvGraphicFramePr>
        <p:xfrm>
          <a:off x="125726" y="2209987"/>
          <a:ext cx="8848654" cy="4361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6846" y="633039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07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680310"/>
            <a:ext cx="7016195" cy="610820"/>
          </a:xfrm>
        </p:spPr>
        <p:txBody>
          <a:bodyPr>
            <a:noAutofit/>
          </a:bodyPr>
          <a:lstStyle/>
          <a:p>
            <a:pPr lvl="0" algn="r" rtl="1"/>
            <a:r>
              <a:rPr lang="ar-SA" sz="4000" b="1" dirty="0">
                <a:solidFill>
                  <a:srgbClr val="3860D0"/>
                </a:solidFill>
              </a:rPr>
              <a:t>مدل ریاضی</a:t>
            </a:r>
            <a:r>
              <a:rPr lang="en-US" sz="4000" dirty="0">
                <a:solidFill>
                  <a:srgbClr val="3860D0"/>
                </a:solidFill>
              </a:rPr>
              <a:t/>
            </a:r>
            <a:br>
              <a:rPr lang="en-US" sz="4000" dirty="0">
                <a:solidFill>
                  <a:srgbClr val="3860D0"/>
                </a:solidFill>
              </a:rPr>
            </a:br>
            <a:endParaRPr lang="en-US" sz="4000" dirty="0">
              <a:solidFill>
                <a:srgbClr val="3860D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55" y="1596539"/>
            <a:ext cx="8856890" cy="7635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755629" y="2174213"/>
            <a:ext cx="458115" cy="1527050"/>
          </a:xfrm>
          <a:prstGeom prst="downArrow">
            <a:avLst/>
          </a:prstGeom>
          <a:solidFill>
            <a:srgbClr val="FFFF00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461683" y="2150134"/>
            <a:ext cx="458115" cy="152705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874175" y="2184035"/>
            <a:ext cx="458115" cy="1527050"/>
          </a:xfrm>
          <a:prstGeom prst="downArrow">
            <a:avLst/>
          </a:prstGeom>
          <a:solidFill>
            <a:srgbClr val="92D050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963830" y="2150134"/>
            <a:ext cx="458115" cy="1527050"/>
          </a:xfrm>
          <a:prstGeom prst="downArrow">
            <a:avLst/>
          </a:prstGeom>
          <a:solidFill>
            <a:srgbClr val="FF3399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391205" y="2184035"/>
            <a:ext cx="458115" cy="1527050"/>
          </a:xfrm>
          <a:prstGeom prst="downArrow">
            <a:avLst/>
          </a:prstGeom>
          <a:solidFill>
            <a:srgbClr val="43CEFF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8465977" y="2194780"/>
            <a:ext cx="458115" cy="1527050"/>
          </a:xfrm>
          <a:prstGeom prst="downArrow">
            <a:avLst/>
          </a:prstGeom>
          <a:solidFill>
            <a:srgbClr val="00FFCC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94162" y="3841088"/>
            <a:ext cx="1527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/>
              <a:t>هزینه بخشی واحد در کیلوگرم برای </a:t>
            </a:r>
            <a:r>
              <a:rPr lang="ar-SA" sz="2000" dirty="0" smtClean="0"/>
              <a:t>شرکت</a:t>
            </a:r>
            <a:r>
              <a:rPr lang="fa-IR" sz="2000" dirty="0" smtClean="0"/>
              <a:t> </a:t>
            </a:r>
            <a:r>
              <a:rPr lang="ar-SA" sz="2000" dirty="0" smtClean="0"/>
              <a:t>1 برای تحویل نهایی</a:t>
            </a:r>
            <a:r>
              <a:rPr lang="fa-IR" sz="2000" dirty="0" smtClean="0"/>
              <a:t> </a:t>
            </a:r>
            <a:r>
              <a:rPr lang="ar-SA" sz="2000" dirty="0"/>
              <a:t>مکان</a:t>
            </a:r>
            <a:r>
              <a:rPr lang="ar-SA" sz="2000" dirty="0" smtClean="0"/>
              <a:t> </a:t>
            </a:r>
            <a:r>
              <a:rPr lang="en-US" sz="2000" dirty="0"/>
              <a:t>l</a:t>
            </a:r>
            <a:r>
              <a:rPr lang="ar-SA" sz="2000" dirty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92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23309283"/>
              </p:ext>
            </p:extLst>
          </p:nvPr>
        </p:nvGraphicFramePr>
        <p:xfrm>
          <a:off x="0" y="69490"/>
          <a:ext cx="9000445" cy="66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6512285" y="527605"/>
            <a:ext cx="22509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b="1" dirty="0">
                <a:solidFill>
                  <a:srgbClr val="CC3399"/>
                </a:solidFill>
              </a:rPr>
              <a:t>الگوریتم حل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207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685717"/>
            <a:ext cx="8542940" cy="4275740"/>
          </a:xfrm>
        </p:spPr>
        <p:txBody>
          <a:bodyPr>
            <a:normAutofit lnSpcReduction="10000"/>
          </a:bodyPr>
          <a:lstStyle/>
          <a:p>
            <a:pPr algn="just" rtl="1"/>
            <a:r>
              <a:rPr lang="en-US" dirty="0" smtClean="0"/>
              <a:t>DSS: </a:t>
            </a:r>
            <a:r>
              <a:rPr lang="en-US" b="1" i="1" dirty="0"/>
              <a:t>Decision </a:t>
            </a:r>
            <a:r>
              <a:rPr lang="en-US" b="1" i="1" dirty="0" smtClean="0"/>
              <a:t>Support system</a:t>
            </a:r>
            <a:endParaRPr lang="en-US" dirty="0" smtClean="0"/>
          </a:p>
          <a:p>
            <a:pPr marL="0" indent="0" algn="just" rtl="1">
              <a:buNone/>
            </a:pPr>
            <a:r>
              <a:rPr lang="en-US" dirty="0">
                <a:solidFill>
                  <a:schemeClr val="tx1"/>
                </a:solidFill>
              </a:rPr>
              <a:t>DSS</a:t>
            </a:r>
            <a:r>
              <a:rPr lang="ar-SA" dirty="0">
                <a:solidFill>
                  <a:schemeClr val="tx1"/>
                </a:solidFill>
              </a:rPr>
              <a:t> به </a:t>
            </a:r>
            <a:r>
              <a:rPr lang="fa-IR" dirty="0" smtClean="0">
                <a:solidFill>
                  <a:schemeClr val="tx1"/>
                </a:solidFill>
              </a:rPr>
              <a:t>مقدار</a:t>
            </a:r>
            <a:r>
              <a:rPr lang="ar-SA" dirty="0" smtClean="0">
                <a:solidFill>
                  <a:schemeClr val="tx1"/>
                </a:solidFill>
              </a:rPr>
              <a:t>، </a:t>
            </a:r>
            <a:r>
              <a:rPr lang="ar-SA" dirty="0">
                <a:solidFill>
                  <a:schemeClr val="tx1"/>
                </a:solidFill>
              </a:rPr>
              <a:t>کد محصول و آدرس تحویل نهایی </a:t>
            </a:r>
            <a:r>
              <a:rPr lang="ar-SA" dirty="0" smtClean="0">
                <a:solidFill>
                  <a:schemeClr val="tx1"/>
                </a:solidFill>
              </a:rPr>
              <a:t>تقاضاه</a:t>
            </a:r>
            <a:r>
              <a:rPr lang="fa-IR" dirty="0" smtClean="0">
                <a:solidFill>
                  <a:schemeClr val="tx1"/>
                </a:solidFill>
              </a:rPr>
              <a:t>ا </a:t>
            </a:r>
            <a:r>
              <a:rPr lang="ar-SA" dirty="0" smtClean="0">
                <a:solidFill>
                  <a:schemeClr val="tx1"/>
                </a:solidFill>
              </a:rPr>
              <a:t>نیاز </a:t>
            </a:r>
            <a:r>
              <a:rPr lang="ar-SA" dirty="0">
                <a:solidFill>
                  <a:schemeClr val="tx1"/>
                </a:solidFill>
              </a:rPr>
              <a:t>دارد که از </a:t>
            </a:r>
            <a:r>
              <a:rPr lang="en-US" dirty="0" smtClean="0">
                <a:solidFill>
                  <a:schemeClr val="tx1"/>
                </a:solidFill>
              </a:rPr>
              <a:t>ERP 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ar-SA" dirty="0">
                <a:solidFill>
                  <a:schemeClr val="tx1"/>
                </a:solidFill>
              </a:rPr>
              <a:t>به عنوان پارامترهای ورودی قابل بازیابی است</a:t>
            </a:r>
            <a:r>
              <a:rPr lang="ar-SA" dirty="0" smtClean="0">
                <a:solidFill>
                  <a:schemeClr val="tx1"/>
                </a:solidFill>
              </a:rPr>
              <a:t>.</a:t>
            </a:r>
            <a:endParaRPr lang="fa-IR" dirty="0" smtClean="0">
              <a:solidFill>
                <a:schemeClr val="tx1"/>
              </a:solidFill>
            </a:endParaRPr>
          </a:p>
          <a:p>
            <a:pPr marL="0" indent="0" algn="just" rtl="1">
              <a:buNone/>
            </a:pPr>
            <a:r>
              <a:rPr lang="ar-SA" dirty="0" smtClean="0">
                <a:solidFill>
                  <a:schemeClr val="tx1"/>
                </a:solidFill>
              </a:rPr>
              <a:t>پس </a:t>
            </a:r>
            <a:r>
              <a:rPr lang="ar-SA" dirty="0">
                <a:solidFill>
                  <a:schemeClr val="tx1"/>
                </a:solidFill>
              </a:rPr>
              <a:t>از محاسبه الزام پالت یعنی مساحت مورد نیاز در پایه وسیله نقلیه با استفاده از داده­های کد محصول و </a:t>
            </a:r>
            <a:r>
              <a:rPr lang="fa-IR" dirty="0" smtClean="0">
                <a:solidFill>
                  <a:schemeClr val="tx1"/>
                </a:solidFill>
              </a:rPr>
              <a:t>مقدار </a:t>
            </a:r>
            <a:r>
              <a:rPr lang="ar-SA" dirty="0" smtClean="0">
                <a:solidFill>
                  <a:schemeClr val="tx1"/>
                </a:solidFill>
              </a:rPr>
              <a:t>آن</a:t>
            </a:r>
            <a:r>
              <a:rPr lang="ar-SA" dirty="0">
                <a:solidFill>
                  <a:schemeClr val="tx1"/>
                </a:solidFill>
              </a:rPr>
              <a:t>، ابزار </a:t>
            </a:r>
            <a:r>
              <a:rPr lang="en-US" dirty="0">
                <a:solidFill>
                  <a:schemeClr val="tx1"/>
                </a:solidFill>
              </a:rPr>
              <a:t>Decision Support </a:t>
            </a:r>
            <a:r>
              <a:rPr lang="ar-SA" dirty="0">
                <a:solidFill>
                  <a:schemeClr val="tx1"/>
                </a:solidFill>
              </a:rPr>
              <a:t>مسئله </a:t>
            </a:r>
            <a:r>
              <a:rPr lang="ar-SA" dirty="0" smtClean="0">
                <a:solidFill>
                  <a:schemeClr val="tx1"/>
                </a:solidFill>
              </a:rPr>
              <a:t>تصمیم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­</a:t>
            </a:r>
            <a:r>
              <a:rPr lang="ar-SA" dirty="0">
                <a:solidFill>
                  <a:schemeClr val="tx1"/>
                </a:solidFill>
              </a:rPr>
              <a:t>گیری را با استفاده از روش­های </a:t>
            </a:r>
            <a:r>
              <a:rPr lang="ar-SA" dirty="0" smtClean="0">
                <a:solidFill>
                  <a:schemeClr val="tx1"/>
                </a:solidFill>
              </a:rPr>
              <a:t>مدلسازی </a:t>
            </a:r>
            <a:r>
              <a:rPr lang="ar-SA" dirty="0">
                <a:solidFill>
                  <a:schemeClr val="tx1"/>
                </a:solidFill>
              </a:rPr>
              <a:t>حل می­کند. </a:t>
            </a:r>
            <a:endParaRPr lang="fa-IR" dirty="0" smtClean="0">
              <a:solidFill>
                <a:schemeClr val="tx1"/>
              </a:solidFill>
            </a:endParaRPr>
          </a:p>
          <a:p>
            <a:pPr marL="0" indent="0" algn="just" rtl="1">
              <a:buNone/>
            </a:pPr>
            <a:r>
              <a:rPr lang="ar-SA" dirty="0" smtClean="0">
                <a:solidFill>
                  <a:schemeClr val="tx1"/>
                </a:solidFill>
              </a:rPr>
              <a:t>نهایتا </a:t>
            </a:r>
            <a:r>
              <a:rPr lang="ar-SA" dirty="0">
                <a:solidFill>
                  <a:schemeClr val="tx1"/>
                </a:solidFill>
              </a:rPr>
              <a:t>برای هر شرکت </a:t>
            </a:r>
            <a:r>
              <a:rPr lang="en-US" dirty="0">
                <a:solidFill>
                  <a:schemeClr val="tx1"/>
                </a:solidFill>
              </a:rPr>
              <a:t>3PL</a:t>
            </a:r>
            <a:r>
              <a:rPr lang="ar-SA" dirty="0">
                <a:solidFill>
                  <a:schemeClr val="tx1"/>
                </a:solidFill>
              </a:rPr>
              <a:t>، این سیستم </a:t>
            </a:r>
            <a:r>
              <a:rPr lang="ar-SA" u="sng" dirty="0">
                <a:solidFill>
                  <a:schemeClr val="tx1"/>
                </a:solidFill>
              </a:rPr>
              <a:t>تعداد کل </a:t>
            </a:r>
            <a:r>
              <a:rPr lang="ar-SA" dirty="0">
                <a:solidFill>
                  <a:schemeClr val="tx1"/>
                </a:solidFill>
              </a:rPr>
              <a:t>و </a:t>
            </a:r>
            <a:r>
              <a:rPr lang="ar-SA" u="sng" dirty="0">
                <a:solidFill>
                  <a:schemeClr val="tx1"/>
                </a:solidFill>
              </a:rPr>
              <a:t>نوع وسیله نقلیه </a:t>
            </a:r>
            <a:r>
              <a:rPr lang="ar-SA" dirty="0">
                <a:solidFill>
                  <a:schemeClr val="tx1"/>
                </a:solidFill>
              </a:rPr>
              <a:t>ای که باید استفاده شود و </a:t>
            </a:r>
            <a:r>
              <a:rPr lang="ar-SA" u="sng" dirty="0" smtClean="0">
                <a:solidFill>
                  <a:schemeClr val="tx1"/>
                </a:solidFill>
              </a:rPr>
              <a:t>سفارش</a:t>
            </a:r>
            <a:r>
              <a:rPr lang="fa-IR" u="sng" dirty="0" smtClean="0">
                <a:solidFill>
                  <a:schemeClr val="tx1"/>
                </a:solidFill>
              </a:rPr>
              <a:t>ی </a:t>
            </a:r>
            <a:r>
              <a:rPr lang="ar-SA" dirty="0" smtClean="0">
                <a:solidFill>
                  <a:schemeClr val="tx1"/>
                </a:solidFill>
              </a:rPr>
              <a:t>که </a:t>
            </a:r>
            <a:r>
              <a:rPr lang="ar-SA" dirty="0">
                <a:solidFill>
                  <a:schemeClr val="tx1"/>
                </a:solidFill>
              </a:rPr>
              <a:t>باید بارگذاری شود به نحوی که </a:t>
            </a:r>
            <a:r>
              <a:rPr lang="ar-SA" u="sng" dirty="0">
                <a:solidFill>
                  <a:schemeClr val="tx1"/>
                </a:solidFill>
              </a:rPr>
              <a:t>هزینه</a:t>
            </a:r>
            <a:r>
              <a:rPr lang="ar-SA" dirty="0">
                <a:solidFill>
                  <a:schemeClr val="tx1"/>
                </a:solidFill>
              </a:rPr>
              <a:t> </a:t>
            </a:r>
            <a:r>
              <a:rPr lang="ar-SA" u="sng" dirty="0">
                <a:solidFill>
                  <a:schemeClr val="tx1"/>
                </a:solidFill>
              </a:rPr>
              <a:t>کل کمینه </a:t>
            </a:r>
            <a:r>
              <a:rPr lang="ar-SA" dirty="0">
                <a:solidFill>
                  <a:schemeClr val="tx1"/>
                </a:solidFill>
              </a:rPr>
              <a:t>شود و همه الزامات خاص بخشی بر آورده شود را نشان می­دهد.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3005" y="680005"/>
            <a:ext cx="7016195" cy="610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b="1" smtClean="0">
                <a:solidFill>
                  <a:srgbClr val="3860D0"/>
                </a:solidFill>
              </a:rPr>
              <a:t>روش حل</a:t>
            </a:r>
            <a:endParaRPr lang="en-US" sz="4000" b="1" dirty="0">
              <a:solidFill>
                <a:srgbClr val="3860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374</Words>
  <Application>Microsoft Office PowerPoint</Application>
  <PresentationFormat>On-screen Show (4:3)</PresentationFormat>
  <Paragraphs>55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Slide Title</vt:lpstr>
      <vt:lpstr>PowerPoint Presentation</vt:lpstr>
      <vt:lpstr>برنامه ­ریزی لجستیک روزانه با چندین تامین ­کننده شخص ثالث (3PL) : مورد مطالعاتی در یک شرکت تولید مواد شیمیایی </vt:lpstr>
      <vt:lpstr>PowerPoint Presentation</vt:lpstr>
      <vt:lpstr>PowerPoint Presentation</vt:lpstr>
      <vt:lpstr>تعریف مسئله</vt:lpstr>
      <vt:lpstr>مدل ریاضی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maryam esfahani</cp:lastModifiedBy>
  <cp:revision>173</cp:revision>
  <dcterms:created xsi:type="dcterms:W3CDTF">2013-08-21T19:17:07Z</dcterms:created>
  <dcterms:modified xsi:type="dcterms:W3CDTF">2021-09-03T09:04:53Z</dcterms:modified>
</cp:coreProperties>
</file>